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6CC8DF-9FBF-4B23-B68A-558285DB1D07}" v="3" dt="2023-12-13T16:45:39.7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0AAF289F-95AB-9EFA-06A4-AE3427FCED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32B338D-CCE0-F0F9-6DF3-DC2766842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7E535E7D-2208-1B77-FEF6-107F2AADE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6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EC5A8A0F-842F-3AB1-2569-669DDFA944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1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0A95933-35D3-B90A-71CA-A7B9A04D5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6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59B17048-7656-8DEF-0FD7-8C94C2C29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8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2E46BE7B-9BE2-784A-B2EB-CD4CB35EB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2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A2C0B90B-557A-E717-4CB5-181A010E8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4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89904D4F-80DC-A25D-FDD0-5A6E858E9A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9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F32364DD-FC25-9BB4-09B2-D0D4F92DA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4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AA10F7A-BCEF-A124-7C3A-13781D870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34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FACD1FF8-1CD2-41BB-0138-01D4B3F64F9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0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mailto:dagmar.kasalova@kraj-lbc.cz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mailto:dagmar.kasalova@kraj-lbc.cz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petra.duskova@kraj-lbc.cz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dagmar.kasalova@kraj-lbc.cz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dagmar.kasalova@kraj-lbc.cz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87414F-BA51-D01F-A8C3-F60102BC8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15123"/>
            <a:ext cx="7772400" cy="1996560"/>
          </a:xfrm>
        </p:spPr>
        <p:txBody>
          <a:bodyPr/>
          <a:lstStyle/>
          <a:p>
            <a:r>
              <a:rPr lang="cs-CZ" dirty="0"/>
              <a:t>Oddělení strategií, koncepcí a projektů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A43BBFD-5277-7158-CB0C-080721C61D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2233" y="4583550"/>
            <a:ext cx="6858000" cy="1655762"/>
          </a:xfrm>
        </p:spPr>
        <p:txBody>
          <a:bodyPr>
            <a:normAutofit/>
          </a:bodyPr>
          <a:lstStyle/>
          <a:p>
            <a:pPr algn="r"/>
            <a:r>
              <a:rPr lang="cs-CZ" b="1" dirty="0"/>
              <a:t>Mgr. Dagmar Kasalová</a:t>
            </a:r>
          </a:p>
          <a:p>
            <a:pPr algn="r"/>
            <a:r>
              <a:rPr lang="cs-CZ" sz="1600" dirty="0"/>
              <a:t>Krajský úřad Libereckého kraj</a:t>
            </a:r>
          </a:p>
          <a:p>
            <a:pPr algn="r"/>
            <a:r>
              <a:rPr lang="cs-CZ" sz="1600" dirty="0"/>
              <a:t>odbor školství, mládeže, tělovýchovy a sportu</a:t>
            </a:r>
          </a:p>
          <a:p>
            <a:pPr algn="r"/>
            <a:r>
              <a:rPr lang="cs-CZ" sz="1600" dirty="0">
                <a:hlinkClick r:id="rId2"/>
              </a:rPr>
              <a:t>dagmar.kasalova@kraj-lbc.cz</a:t>
            </a:r>
            <a:r>
              <a:rPr lang="cs-CZ" sz="1600" dirty="0"/>
              <a:t>; 485 226 142</a:t>
            </a:r>
          </a:p>
        </p:txBody>
      </p:sp>
      <p:pic>
        <p:nvPicPr>
          <p:cNvPr id="5" name="Obrázek 4" descr="Obsah obrázku bílá tabule&#10;&#10;Popis byl vytvořen automaticky">
            <a:extLst>
              <a:ext uri="{FF2B5EF4-FFF2-40B4-BE49-F238E27FC236}">
                <a16:creationId xmlns:a16="http://schemas.microsoft.com/office/drawing/2014/main" id="{65143344-A86A-85CA-78C2-CD90E6C1043E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1717" y="2542777"/>
            <a:ext cx="5360565" cy="1772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044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Obsah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Program Erasmus +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Podpora školního stravování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NAKAP LK II</a:t>
            </a:r>
          </a:p>
        </p:txBody>
      </p:sp>
    </p:spTree>
    <p:extLst>
      <p:ext uri="{BB962C8B-B14F-4D97-AF65-F5344CB8AC3E}">
        <p14:creationId xmlns:p14="http://schemas.microsoft.com/office/powerpoint/2010/main" val="3682860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D0898B-E32C-A40D-F16A-475635CFA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0669"/>
            <a:ext cx="8213346" cy="1200330"/>
          </a:xfrm>
        </p:spPr>
        <p:txBody>
          <a:bodyPr>
            <a:normAutofit/>
          </a:bodyPr>
          <a:lstStyle/>
          <a:p>
            <a:pPr algn="ctr"/>
            <a:r>
              <a:rPr lang="cs-CZ" sz="3200" dirty="0"/>
              <a:t>Program Erasmus+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32887BC3-FF57-FB83-C81C-27510BDCF351}"/>
              </a:ext>
            </a:extLst>
          </p:cNvPr>
          <p:cNvSpPr txBox="1"/>
          <p:nvPr/>
        </p:nvSpPr>
        <p:spPr>
          <a:xfrm>
            <a:off x="662730" y="2953630"/>
            <a:ext cx="82128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u="sng" dirty="0"/>
              <a:t>Výzva 2024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případě, že škola chce podat žádost do Výzvy 2024, požádat o souhlas Radu kraje nejpozději do 15. ledna 2024 (e-mailem na </a:t>
            </a:r>
            <a:r>
              <a:rPr lang="cs-CZ" dirty="0">
                <a:hlinkClick r:id="rId2"/>
              </a:rPr>
              <a:t>dagmar.kasalova@kraj-lbc.cz</a:t>
            </a:r>
            <a:r>
              <a:rPr lang="cs-CZ" dirty="0"/>
              <a:t>)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  <p:pic>
        <p:nvPicPr>
          <p:cNvPr id="7" name="Obrázek 6" descr="Obsah obrázku text, klipart, snímek obrazovky">
            <a:extLst>
              <a:ext uri="{FF2B5EF4-FFF2-40B4-BE49-F238E27FC236}">
                <a16:creationId xmlns:a16="http://schemas.microsoft.com/office/drawing/2014/main" id="{3CCDC0EC-ABFF-E1E6-D3D9-783BBABF76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543" y="1087913"/>
            <a:ext cx="2441196" cy="1383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07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D0898B-E32C-A40D-F16A-475635CFA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0669"/>
            <a:ext cx="8213346" cy="1200330"/>
          </a:xfrm>
        </p:spPr>
        <p:txBody>
          <a:bodyPr>
            <a:normAutofit/>
          </a:bodyPr>
          <a:lstStyle/>
          <a:p>
            <a:pPr algn="ctr"/>
            <a:r>
              <a:rPr lang="cs-CZ" sz="3200" dirty="0"/>
              <a:t>Podpora školního stravování – mimořádný účelový příspěvek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32887BC3-FF57-FB83-C81C-27510BDCF351}"/>
              </a:ext>
            </a:extLst>
          </p:cNvPr>
          <p:cNvSpPr txBox="1"/>
          <p:nvPr/>
        </p:nvSpPr>
        <p:spPr>
          <a:xfrm>
            <a:off x="629174" y="2114731"/>
            <a:ext cx="8212822" cy="2057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cs-CZ" dirty="0"/>
              <a:t>lze stále žádat o MÚP</a:t>
            </a:r>
          </a:p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cs-CZ" dirty="0"/>
              <a:t>informace na edulk.cz</a:t>
            </a:r>
          </a:p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cs-CZ" dirty="0"/>
              <a:t>kontaktní osoba: Ing. Petra Dušková, </a:t>
            </a:r>
            <a:r>
              <a:rPr lang="cs-CZ" dirty="0">
                <a:hlinkClick r:id="rId2"/>
              </a:rPr>
              <a:t>petra.duskova@kraj-lbc.cz</a:t>
            </a:r>
            <a:r>
              <a:rPr lang="cs-CZ" dirty="0"/>
              <a:t>, tel.: 485 226 143</a:t>
            </a:r>
          </a:p>
        </p:txBody>
      </p:sp>
    </p:spTree>
    <p:extLst>
      <p:ext uri="{BB962C8B-B14F-4D97-AF65-F5344CB8AC3E}">
        <p14:creationId xmlns:p14="http://schemas.microsoft.com/office/powerpoint/2010/main" val="3463647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D0898B-E32C-A40D-F16A-475635CFA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0669"/>
            <a:ext cx="8213346" cy="1200330"/>
          </a:xfrm>
        </p:spPr>
        <p:txBody>
          <a:bodyPr>
            <a:normAutofit/>
          </a:bodyPr>
          <a:lstStyle/>
          <a:p>
            <a:pPr algn="ctr"/>
            <a:r>
              <a:rPr lang="cs-CZ" sz="3200" dirty="0"/>
              <a:t>Informace z projektu NAKAP LK II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32887BC3-FF57-FB83-C81C-27510BDCF351}"/>
              </a:ext>
            </a:extLst>
          </p:cNvPr>
          <p:cNvSpPr txBox="1"/>
          <p:nvPr/>
        </p:nvSpPr>
        <p:spPr>
          <a:xfrm>
            <a:off x="628650" y="1723938"/>
            <a:ext cx="821282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u="sng" dirty="0"/>
              <a:t>Vypořádání poslední </a:t>
            </a:r>
            <a:r>
              <a:rPr lang="cs-CZ" u="sng" dirty="0" err="1"/>
              <a:t>ŽoP</a:t>
            </a:r>
            <a:r>
              <a:rPr lang="cs-CZ" u="sng" dirty="0"/>
              <a:t>:</a:t>
            </a:r>
          </a:p>
          <a:p>
            <a:endParaRPr lang="cs-CZ" u="sng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rozeslány připomínky řídícího orgánu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sběr podkladů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kontaktní osoba: Mgr. Dagmar Kasalová (</a:t>
            </a:r>
            <a:r>
              <a:rPr lang="cs-CZ" dirty="0">
                <a:hlinkClick r:id="rId2"/>
              </a:rPr>
              <a:t>dagmar.kasalova@kraj-lbc.cz</a:t>
            </a:r>
            <a:r>
              <a:rPr lang="cs-CZ" dirty="0"/>
              <a:t>) 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8" name="Obrázek 7" descr="Obsah obrázku logo&#10;&#10;Popis byl vytvořen automaticky">
            <a:extLst>
              <a:ext uri="{FF2B5EF4-FFF2-40B4-BE49-F238E27FC236}">
                <a16:creationId xmlns:a16="http://schemas.microsoft.com/office/drawing/2014/main" id="{4B61924C-C05B-5062-38CB-5AF17C2D4FD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02" t="9290" r="18684" b="10037"/>
          <a:stretch/>
        </p:blipFill>
        <p:spPr>
          <a:xfrm>
            <a:off x="7192053" y="5134062"/>
            <a:ext cx="1759000" cy="151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079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26F415-3DF3-625C-B254-F0D704953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0639" y="1870745"/>
            <a:ext cx="6473198" cy="1341104"/>
          </a:xfrm>
        </p:spPr>
        <p:txBody>
          <a:bodyPr/>
          <a:lstStyle/>
          <a:p>
            <a:r>
              <a:rPr lang="cs-CZ" dirty="0"/>
              <a:t>Děkuji za pozornost!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62566B5-47B8-6ED7-C257-941640DC31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cs-CZ" b="1" dirty="0"/>
              <a:t>Mgr. Dagmar Kasalová</a:t>
            </a:r>
          </a:p>
          <a:p>
            <a:pPr algn="r"/>
            <a:r>
              <a:rPr lang="cs-CZ" sz="2400" dirty="0"/>
              <a:t>Krajský úřad Libereckého kraj</a:t>
            </a:r>
          </a:p>
          <a:p>
            <a:pPr algn="r"/>
            <a:r>
              <a:rPr lang="cs-CZ" sz="2400" dirty="0"/>
              <a:t>odbor školství, mládeže, tělovýchovy a sportu</a:t>
            </a:r>
          </a:p>
          <a:p>
            <a:pPr algn="r"/>
            <a:r>
              <a:rPr lang="cs-CZ" sz="2400" dirty="0">
                <a:hlinkClick r:id="rId2"/>
              </a:rPr>
              <a:t>dagmar.kasalova@kraj-lbc.cz</a:t>
            </a:r>
            <a:r>
              <a:rPr lang="cs-CZ" sz="2400" dirty="0"/>
              <a:t>; 486 226 142</a:t>
            </a:r>
          </a:p>
          <a:p>
            <a:pPr algn="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3322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114</TotalTime>
  <Words>183</Words>
  <Application>Microsoft Office PowerPoint</Application>
  <PresentationFormat>Předvádění na obrazovce (4:3)</PresentationFormat>
  <Paragraphs>27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Motiv Office</vt:lpstr>
      <vt:lpstr>Oddělení strategií, koncepcí a projektů</vt:lpstr>
      <vt:lpstr>Obsah</vt:lpstr>
      <vt:lpstr>Program Erasmus+</vt:lpstr>
      <vt:lpstr>Podpora školního stravování – mimořádný účelový příspěvek</vt:lpstr>
      <vt:lpstr>Informace z projektu NAKAP LK II</vt:lpstr>
      <vt:lpstr>Děkuji za pozornost!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Kasalová Dagmar</dc:creator>
  <cp:lastModifiedBy>Kasalová Dagmar</cp:lastModifiedBy>
  <cp:revision>16</cp:revision>
  <dcterms:created xsi:type="dcterms:W3CDTF">2023-03-08T15:30:40Z</dcterms:created>
  <dcterms:modified xsi:type="dcterms:W3CDTF">2023-12-13T16:47:14Z</dcterms:modified>
</cp:coreProperties>
</file>