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9888F-8C22-43CF-B8BD-4A112C3850A8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</dgm:pt>
    <dgm:pt modelId="{A6125900-975F-44AB-AB97-FB6A7944A228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Škola má projektový záměr</a:t>
          </a:r>
        </a:p>
      </dgm:t>
    </dgm:pt>
    <dgm:pt modelId="{ADB5D16A-2B33-490E-8061-A1649D11F7A8}" type="parTrans" cxnId="{5CDEAD2B-21F9-4117-B316-E386532E5715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B03DFD55-4137-41F1-9F43-4C27153B065F}" type="sibTrans" cxnId="{5CDEAD2B-21F9-4117-B316-E386532E5715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28104134-FC86-4A81-97C4-C8E99785BF66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Škola předá informaci o projektovém záměru na OPV</a:t>
          </a:r>
        </a:p>
      </dgm:t>
    </dgm:pt>
    <dgm:pt modelId="{AB8C3202-759A-4A43-BCE0-8B02C28C96FF}" type="parTrans" cxnId="{8BFB77B5-DCC4-41A0-B37E-0BCE37716F5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00676FD3-C031-4E7B-9E45-29D2035786A3}" type="sibTrans" cxnId="{8BFB77B5-DCC4-41A0-B37E-0BCE37716F5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F89512B4-161D-44AE-BB2F-9E6085986347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OPV zašle zodpovědnému pracovníkovi školy formulář k vyplnění</a:t>
          </a:r>
        </a:p>
      </dgm:t>
    </dgm:pt>
    <dgm:pt modelId="{73257C5C-16BE-4379-8EA8-5DCD00A6E81E}" type="parTrans" cxnId="{2C3B130A-60F2-431C-9F2B-C8622C49751E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74836D11-B244-4CD4-BE04-426A04488968}" type="sibTrans" cxnId="{2C3B130A-60F2-431C-9F2B-C8622C49751E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5F3BAA8C-0CF7-4CA6-8690-FF70C03A37BF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Škola (zodpovědný pracovník) zašle vyplněný formulář zpět na OPV</a:t>
          </a:r>
        </a:p>
      </dgm:t>
    </dgm:pt>
    <dgm:pt modelId="{B2FE35B6-7EA0-40BD-AD6D-3DE5BAB2BB51}" type="parTrans" cxnId="{6D401378-EE9C-4354-8503-503007F8AA2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F14BFD88-6147-4E1C-82D7-8E27486CB143}" type="sibTrans" cxnId="{6D401378-EE9C-4354-8503-503007F8AA2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E6523C27-31E5-4107-A3F5-1E2A809D9AB2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OPV zpracuje bod k projednání Radou kraje</a:t>
          </a:r>
        </a:p>
      </dgm:t>
    </dgm:pt>
    <dgm:pt modelId="{16A2572F-DA27-4960-8816-D5CFEF37CF55}" type="parTrans" cxnId="{E2944536-7C58-4E3F-B816-BD9A0533B9A5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88A388E6-AA8B-4974-B9F0-E9A2CB0DCA98}" type="sibTrans" cxnId="{E2944536-7C58-4E3F-B816-BD9A0533B9A5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F8939DA6-5A99-4DDF-ACE9-57A522DD0E47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Po udělení souhlasu Rady kraje OPV informuje školu (ředitel + zodpovědný pracovník)</a:t>
          </a:r>
        </a:p>
      </dgm:t>
    </dgm:pt>
    <dgm:pt modelId="{850AB64E-975C-4C97-B8A1-ACD08A7C279D}" type="parTrans" cxnId="{C2C7E198-2B5B-412F-8CC0-B53D7ACD8A31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D078836C-85CE-4DB8-9189-06C52C4E721C}" type="sibTrans" cxnId="{C2C7E198-2B5B-412F-8CC0-B53D7ACD8A31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4A344302-9E95-4B59-85D8-093F886B91F7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Škola může podat žádost o dotaci</a:t>
          </a:r>
        </a:p>
      </dgm:t>
    </dgm:pt>
    <dgm:pt modelId="{03A69DA9-AF55-42CD-8036-D2CCCDC59832}" type="parTrans" cxnId="{064C61F0-2640-4370-ADCB-C80A357162A9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DCEB573F-043A-487D-B45B-C31B165EE521}" type="sibTrans" cxnId="{064C61F0-2640-4370-ADCB-C80A357162A9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A149280E-3E0C-4159-820B-B9452D78E724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 případě udělení dotace předá škola (zodpovědný pracovník) informaci na OPV</a:t>
          </a:r>
        </a:p>
      </dgm:t>
    </dgm:pt>
    <dgm:pt modelId="{9075E7A1-2B3F-4407-A69A-25935C5AB3D2}" type="parTrans" cxnId="{942CF864-D24B-4143-BF96-92D69E28BE76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70A8B4A5-5FD3-454D-95DE-6719DD78A849}" type="sibTrans" cxnId="{942CF864-D24B-4143-BF96-92D69E28BE76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6E550272-EA53-4C89-959D-D950E4AB2780}" type="pres">
      <dgm:prSet presAssocID="{BD99888F-8C22-43CF-B8BD-4A112C3850A8}" presName="diagram" presStyleCnt="0">
        <dgm:presLayoutVars>
          <dgm:dir/>
          <dgm:resizeHandles val="exact"/>
        </dgm:presLayoutVars>
      </dgm:prSet>
      <dgm:spPr/>
    </dgm:pt>
    <dgm:pt modelId="{784133F1-E16C-4482-A8FC-396F9A82896A}" type="pres">
      <dgm:prSet presAssocID="{A6125900-975F-44AB-AB97-FB6A7944A228}" presName="node" presStyleLbl="node1" presStyleIdx="0" presStyleCnt="8">
        <dgm:presLayoutVars>
          <dgm:bulletEnabled val="1"/>
        </dgm:presLayoutVars>
      </dgm:prSet>
      <dgm:spPr/>
    </dgm:pt>
    <dgm:pt modelId="{A6ABD4DF-9435-4BE3-ABA3-FAA8332DC8AE}" type="pres">
      <dgm:prSet presAssocID="{B03DFD55-4137-41F1-9F43-4C27153B065F}" presName="sibTrans" presStyleLbl="sibTrans2D1" presStyleIdx="0" presStyleCnt="7"/>
      <dgm:spPr/>
    </dgm:pt>
    <dgm:pt modelId="{1E98FE03-931B-43E4-98F2-ADADD5A088E9}" type="pres">
      <dgm:prSet presAssocID="{B03DFD55-4137-41F1-9F43-4C27153B065F}" presName="connectorText" presStyleLbl="sibTrans2D1" presStyleIdx="0" presStyleCnt="7"/>
      <dgm:spPr/>
    </dgm:pt>
    <dgm:pt modelId="{2B129567-D584-4CC4-9576-76EF67C68F1B}" type="pres">
      <dgm:prSet presAssocID="{28104134-FC86-4A81-97C4-C8E99785BF66}" presName="node" presStyleLbl="node1" presStyleIdx="1" presStyleCnt="8">
        <dgm:presLayoutVars>
          <dgm:bulletEnabled val="1"/>
        </dgm:presLayoutVars>
      </dgm:prSet>
      <dgm:spPr/>
    </dgm:pt>
    <dgm:pt modelId="{8ED91397-549B-47C1-BB4D-F926C2A83790}" type="pres">
      <dgm:prSet presAssocID="{00676FD3-C031-4E7B-9E45-29D2035786A3}" presName="sibTrans" presStyleLbl="sibTrans2D1" presStyleIdx="1" presStyleCnt="7"/>
      <dgm:spPr/>
    </dgm:pt>
    <dgm:pt modelId="{6C415E6B-2EEE-41D6-940C-D46993D93C0F}" type="pres">
      <dgm:prSet presAssocID="{00676FD3-C031-4E7B-9E45-29D2035786A3}" presName="connectorText" presStyleLbl="sibTrans2D1" presStyleIdx="1" presStyleCnt="7"/>
      <dgm:spPr/>
    </dgm:pt>
    <dgm:pt modelId="{94345113-2EB6-437A-A085-9240983F67AE}" type="pres">
      <dgm:prSet presAssocID="{F89512B4-161D-44AE-BB2F-9E6085986347}" presName="node" presStyleLbl="node1" presStyleIdx="2" presStyleCnt="8">
        <dgm:presLayoutVars>
          <dgm:bulletEnabled val="1"/>
        </dgm:presLayoutVars>
      </dgm:prSet>
      <dgm:spPr/>
    </dgm:pt>
    <dgm:pt modelId="{0F158740-9874-48A9-A139-A39269C350F8}" type="pres">
      <dgm:prSet presAssocID="{74836D11-B244-4CD4-BE04-426A04488968}" presName="sibTrans" presStyleLbl="sibTrans2D1" presStyleIdx="2" presStyleCnt="7"/>
      <dgm:spPr/>
    </dgm:pt>
    <dgm:pt modelId="{2C0B1E3F-C1C6-4725-AA8A-DAFE44A172A3}" type="pres">
      <dgm:prSet presAssocID="{74836D11-B244-4CD4-BE04-426A04488968}" presName="connectorText" presStyleLbl="sibTrans2D1" presStyleIdx="2" presStyleCnt="7"/>
      <dgm:spPr/>
    </dgm:pt>
    <dgm:pt modelId="{B86857C1-011A-4743-B14B-C29836A05E45}" type="pres">
      <dgm:prSet presAssocID="{5F3BAA8C-0CF7-4CA6-8690-FF70C03A37BF}" presName="node" presStyleLbl="node1" presStyleIdx="3" presStyleCnt="8">
        <dgm:presLayoutVars>
          <dgm:bulletEnabled val="1"/>
        </dgm:presLayoutVars>
      </dgm:prSet>
      <dgm:spPr/>
    </dgm:pt>
    <dgm:pt modelId="{2824482A-5673-446B-89D6-4B9BE5839B2E}" type="pres">
      <dgm:prSet presAssocID="{F14BFD88-6147-4E1C-82D7-8E27486CB143}" presName="sibTrans" presStyleLbl="sibTrans2D1" presStyleIdx="3" presStyleCnt="7"/>
      <dgm:spPr/>
    </dgm:pt>
    <dgm:pt modelId="{EADD45DE-73D2-465A-A9FC-1164ACEA9CCB}" type="pres">
      <dgm:prSet presAssocID="{F14BFD88-6147-4E1C-82D7-8E27486CB143}" presName="connectorText" presStyleLbl="sibTrans2D1" presStyleIdx="3" presStyleCnt="7"/>
      <dgm:spPr/>
    </dgm:pt>
    <dgm:pt modelId="{862BBDDB-2813-4108-874F-FFB5A4C67AA8}" type="pres">
      <dgm:prSet presAssocID="{E6523C27-31E5-4107-A3F5-1E2A809D9AB2}" presName="node" presStyleLbl="node1" presStyleIdx="4" presStyleCnt="8">
        <dgm:presLayoutVars>
          <dgm:bulletEnabled val="1"/>
        </dgm:presLayoutVars>
      </dgm:prSet>
      <dgm:spPr/>
    </dgm:pt>
    <dgm:pt modelId="{BF7FDDCC-7E7B-4F73-A98D-F74216850DDC}" type="pres">
      <dgm:prSet presAssocID="{88A388E6-AA8B-4974-B9F0-E9A2CB0DCA98}" presName="sibTrans" presStyleLbl="sibTrans2D1" presStyleIdx="4" presStyleCnt="7"/>
      <dgm:spPr/>
    </dgm:pt>
    <dgm:pt modelId="{50BB02F8-431B-42DC-A59C-2537634A79CD}" type="pres">
      <dgm:prSet presAssocID="{88A388E6-AA8B-4974-B9F0-E9A2CB0DCA98}" presName="connectorText" presStyleLbl="sibTrans2D1" presStyleIdx="4" presStyleCnt="7"/>
      <dgm:spPr/>
    </dgm:pt>
    <dgm:pt modelId="{BCACC005-200F-4B23-9CB4-383AB2D85C69}" type="pres">
      <dgm:prSet presAssocID="{F8939DA6-5A99-4DDF-ACE9-57A522DD0E47}" presName="node" presStyleLbl="node1" presStyleIdx="5" presStyleCnt="8">
        <dgm:presLayoutVars>
          <dgm:bulletEnabled val="1"/>
        </dgm:presLayoutVars>
      </dgm:prSet>
      <dgm:spPr/>
    </dgm:pt>
    <dgm:pt modelId="{66C84DBA-A2EA-4440-A2A0-A1AF4AA95EF3}" type="pres">
      <dgm:prSet presAssocID="{D078836C-85CE-4DB8-9189-06C52C4E721C}" presName="sibTrans" presStyleLbl="sibTrans2D1" presStyleIdx="5" presStyleCnt="7"/>
      <dgm:spPr/>
    </dgm:pt>
    <dgm:pt modelId="{4DD65ED3-8842-4E37-A6B8-6020DC71DBE1}" type="pres">
      <dgm:prSet presAssocID="{D078836C-85CE-4DB8-9189-06C52C4E721C}" presName="connectorText" presStyleLbl="sibTrans2D1" presStyleIdx="5" presStyleCnt="7"/>
      <dgm:spPr/>
    </dgm:pt>
    <dgm:pt modelId="{FCAC0CBE-B105-46E4-917D-AAA8A14F1835}" type="pres">
      <dgm:prSet presAssocID="{4A344302-9E95-4B59-85D8-093F886B91F7}" presName="node" presStyleLbl="node1" presStyleIdx="6" presStyleCnt="8">
        <dgm:presLayoutVars>
          <dgm:bulletEnabled val="1"/>
        </dgm:presLayoutVars>
      </dgm:prSet>
      <dgm:spPr/>
    </dgm:pt>
    <dgm:pt modelId="{9E30B8C4-037B-4901-8D76-245BAC45E63B}" type="pres">
      <dgm:prSet presAssocID="{DCEB573F-043A-487D-B45B-C31B165EE521}" presName="sibTrans" presStyleLbl="sibTrans2D1" presStyleIdx="6" presStyleCnt="7"/>
      <dgm:spPr/>
    </dgm:pt>
    <dgm:pt modelId="{9A21B9DD-E857-4CC2-8C0D-48381237C7EA}" type="pres">
      <dgm:prSet presAssocID="{DCEB573F-043A-487D-B45B-C31B165EE521}" presName="connectorText" presStyleLbl="sibTrans2D1" presStyleIdx="6" presStyleCnt="7"/>
      <dgm:spPr/>
    </dgm:pt>
    <dgm:pt modelId="{FFD540AF-FC84-4C7A-A213-FACB35026D0A}" type="pres">
      <dgm:prSet presAssocID="{A149280E-3E0C-4159-820B-B9452D78E724}" presName="node" presStyleLbl="node1" presStyleIdx="7" presStyleCnt="8">
        <dgm:presLayoutVars>
          <dgm:bulletEnabled val="1"/>
        </dgm:presLayoutVars>
      </dgm:prSet>
      <dgm:spPr/>
    </dgm:pt>
  </dgm:ptLst>
  <dgm:cxnLst>
    <dgm:cxn modelId="{2C3B130A-60F2-431C-9F2B-C8622C49751E}" srcId="{BD99888F-8C22-43CF-B8BD-4A112C3850A8}" destId="{F89512B4-161D-44AE-BB2F-9E6085986347}" srcOrd="2" destOrd="0" parTransId="{73257C5C-16BE-4379-8EA8-5DCD00A6E81E}" sibTransId="{74836D11-B244-4CD4-BE04-426A04488968}"/>
    <dgm:cxn modelId="{85156518-340D-44AD-A3F2-E96926D2F06B}" type="presOf" srcId="{00676FD3-C031-4E7B-9E45-29D2035786A3}" destId="{8ED91397-549B-47C1-BB4D-F926C2A83790}" srcOrd="0" destOrd="0" presId="urn:microsoft.com/office/officeart/2005/8/layout/process5"/>
    <dgm:cxn modelId="{A300C919-C588-43F4-B049-607144625528}" type="presOf" srcId="{5F3BAA8C-0CF7-4CA6-8690-FF70C03A37BF}" destId="{B86857C1-011A-4743-B14B-C29836A05E45}" srcOrd="0" destOrd="0" presId="urn:microsoft.com/office/officeart/2005/8/layout/process5"/>
    <dgm:cxn modelId="{B403461A-8DC6-4F81-B4B8-68B3AA0DE94A}" type="presOf" srcId="{A149280E-3E0C-4159-820B-B9452D78E724}" destId="{FFD540AF-FC84-4C7A-A213-FACB35026D0A}" srcOrd="0" destOrd="0" presId="urn:microsoft.com/office/officeart/2005/8/layout/process5"/>
    <dgm:cxn modelId="{08172C1C-FA29-4C1C-9AA1-771E355C47FB}" type="presOf" srcId="{28104134-FC86-4A81-97C4-C8E99785BF66}" destId="{2B129567-D584-4CC4-9576-76EF67C68F1B}" srcOrd="0" destOrd="0" presId="urn:microsoft.com/office/officeart/2005/8/layout/process5"/>
    <dgm:cxn modelId="{E7C26622-EE86-4825-ABF7-7A0B551114C7}" type="presOf" srcId="{74836D11-B244-4CD4-BE04-426A04488968}" destId="{2C0B1E3F-C1C6-4725-AA8A-DAFE44A172A3}" srcOrd="1" destOrd="0" presId="urn:microsoft.com/office/officeart/2005/8/layout/process5"/>
    <dgm:cxn modelId="{5CDEAD2B-21F9-4117-B316-E386532E5715}" srcId="{BD99888F-8C22-43CF-B8BD-4A112C3850A8}" destId="{A6125900-975F-44AB-AB97-FB6A7944A228}" srcOrd="0" destOrd="0" parTransId="{ADB5D16A-2B33-490E-8061-A1649D11F7A8}" sibTransId="{B03DFD55-4137-41F1-9F43-4C27153B065F}"/>
    <dgm:cxn modelId="{A7C18C32-BB22-493C-A77D-B33F18C73B70}" type="presOf" srcId="{DCEB573F-043A-487D-B45B-C31B165EE521}" destId="{9A21B9DD-E857-4CC2-8C0D-48381237C7EA}" srcOrd="1" destOrd="0" presId="urn:microsoft.com/office/officeart/2005/8/layout/process5"/>
    <dgm:cxn modelId="{E2944536-7C58-4E3F-B816-BD9A0533B9A5}" srcId="{BD99888F-8C22-43CF-B8BD-4A112C3850A8}" destId="{E6523C27-31E5-4107-A3F5-1E2A809D9AB2}" srcOrd="4" destOrd="0" parTransId="{16A2572F-DA27-4960-8816-D5CFEF37CF55}" sibTransId="{88A388E6-AA8B-4974-B9F0-E9A2CB0DCA98}"/>
    <dgm:cxn modelId="{39E3F75C-4B1C-4549-A426-4600A4A2BF42}" type="presOf" srcId="{F14BFD88-6147-4E1C-82D7-8E27486CB143}" destId="{EADD45DE-73D2-465A-A9FC-1164ACEA9CCB}" srcOrd="1" destOrd="0" presId="urn:microsoft.com/office/officeart/2005/8/layout/process5"/>
    <dgm:cxn modelId="{6BEBBB60-551C-4CE5-B172-E189876FACF7}" type="presOf" srcId="{D078836C-85CE-4DB8-9189-06C52C4E721C}" destId="{66C84DBA-A2EA-4440-A2A0-A1AF4AA95EF3}" srcOrd="0" destOrd="0" presId="urn:microsoft.com/office/officeart/2005/8/layout/process5"/>
    <dgm:cxn modelId="{8EFE3163-08CC-439F-B7E8-511798453B9A}" type="presOf" srcId="{DCEB573F-043A-487D-B45B-C31B165EE521}" destId="{9E30B8C4-037B-4901-8D76-245BAC45E63B}" srcOrd="0" destOrd="0" presId="urn:microsoft.com/office/officeart/2005/8/layout/process5"/>
    <dgm:cxn modelId="{942CF864-D24B-4143-BF96-92D69E28BE76}" srcId="{BD99888F-8C22-43CF-B8BD-4A112C3850A8}" destId="{A149280E-3E0C-4159-820B-B9452D78E724}" srcOrd="7" destOrd="0" parTransId="{9075E7A1-2B3F-4407-A69A-25935C5AB3D2}" sibTransId="{70A8B4A5-5FD3-454D-95DE-6719DD78A849}"/>
    <dgm:cxn modelId="{6BDE6567-A554-4AC1-AF79-C0727BA2B4F8}" type="presOf" srcId="{A6125900-975F-44AB-AB97-FB6A7944A228}" destId="{784133F1-E16C-4482-A8FC-396F9A82896A}" srcOrd="0" destOrd="0" presId="urn:microsoft.com/office/officeart/2005/8/layout/process5"/>
    <dgm:cxn modelId="{6D401378-EE9C-4354-8503-503007F8AA23}" srcId="{BD99888F-8C22-43CF-B8BD-4A112C3850A8}" destId="{5F3BAA8C-0CF7-4CA6-8690-FF70C03A37BF}" srcOrd="3" destOrd="0" parTransId="{B2FE35B6-7EA0-40BD-AD6D-3DE5BAB2BB51}" sibTransId="{F14BFD88-6147-4E1C-82D7-8E27486CB143}"/>
    <dgm:cxn modelId="{89EDC985-05F9-4828-A6C5-DA8F5AD9ECBD}" type="presOf" srcId="{F89512B4-161D-44AE-BB2F-9E6085986347}" destId="{94345113-2EB6-437A-A085-9240983F67AE}" srcOrd="0" destOrd="0" presId="urn:microsoft.com/office/officeart/2005/8/layout/process5"/>
    <dgm:cxn modelId="{BABBEC8A-898B-44E0-B770-21D1EB541C61}" type="presOf" srcId="{4A344302-9E95-4B59-85D8-093F886B91F7}" destId="{FCAC0CBE-B105-46E4-917D-AAA8A14F1835}" srcOrd="0" destOrd="0" presId="urn:microsoft.com/office/officeart/2005/8/layout/process5"/>
    <dgm:cxn modelId="{FAE00B97-A446-4A5F-889E-B46483EC5C6D}" type="presOf" srcId="{88A388E6-AA8B-4974-B9F0-E9A2CB0DCA98}" destId="{50BB02F8-431B-42DC-A59C-2537634A79CD}" srcOrd="1" destOrd="0" presId="urn:microsoft.com/office/officeart/2005/8/layout/process5"/>
    <dgm:cxn modelId="{C2C7E198-2B5B-412F-8CC0-B53D7ACD8A31}" srcId="{BD99888F-8C22-43CF-B8BD-4A112C3850A8}" destId="{F8939DA6-5A99-4DDF-ACE9-57A522DD0E47}" srcOrd="5" destOrd="0" parTransId="{850AB64E-975C-4C97-B8A1-ACD08A7C279D}" sibTransId="{D078836C-85CE-4DB8-9189-06C52C4E721C}"/>
    <dgm:cxn modelId="{E596C7A0-8547-4202-BB23-10748F23081C}" type="presOf" srcId="{88A388E6-AA8B-4974-B9F0-E9A2CB0DCA98}" destId="{BF7FDDCC-7E7B-4F73-A98D-F74216850DDC}" srcOrd="0" destOrd="0" presId="urn:microsoft.com/office/officeart/2005/8/layout/process5"/>
    <dgm:cxn modelId="{75926DA4-D0B4-4A17-9ABF-060B71D3147F}" type="presOf" srcId="{D078836C-85CE-4DB8-9189-06C52C4E721C}" destId="{4DD65ED3-8842-4E37-A6B8-6020DC71DBE1}" srcOrd="1" destOrd="0" presId="urn:microsoft.com/office/officeart/2005/8/layout/process5"/>
    <dgm:cxn modelId="{8BFB77B5-DCC4-41A0-B37E-0BCE37716F53}" srcId="{BD99888F-8C22-43CF-B8BD-4A112C3850A8}" destId="{28104134-FC86-4A81-97C4-C8E99785BF66}" srcOrd="1" destOrd="0" parTransId="{AB8C3202-759A-4A43-BCE0-8B02C28C96FF}" sibTransId="{00676FD3-C031-4E7B-9E45-29D2035786A3}"/>
    <dgm:cxn modelId="{942C07B9-67DF-44C7-A3AB-A5C61DF32411}" type="presOf" srcId="{74836D11-B244-4CD4-BE04-426A04488968}" destId="{0F158740-9874-48A9-A139-A39269C350F8}" srcOrd="0" destOrd="0" presId="urn:microsoft.com/office/officeart/2005/8/layout/process5"/>
    <dgm:cxn modelId="{8C550BCB-1B74-4143-B8A6-809A538DB332}" type="presOf" srcId="{B03DFD55-4137-41F1-9F43-4C27153B065F}" destId="{1E98FE03-931B-43E4-98F2-ADADD5A088E9}" srcOrd="1" destOrd="0" presId="urn:microsoft.com/office/officeart/2005/8/layout/process5"/>
    <dgm:cxn modelId="{6CCA11D3-2E04-4B97-ADC5-580B2EABA195}" type="presOf" srcId="{BD99888F-8C22-43CF-B8BD-4A112C3850A8}" destId="{6E550272-EA53-4C89-959D-D950E4AB2780}" srcOrd="0" destOrd="0" presId="urn:microsoft.com/office/officeart/2005/8/layout/process5"/>
    <dgm:cxn modelId="{B706DFD5-25C9-411B-9E28-F2D4B85B04D0}" type="presOf" srcId="{B03DFD55-4137-41F1-9F43-4C27153B065F}" destId="{A6ABD4DF-9435-4BE3-ABA3-FAA8332DC8AE}" srcOrd="0" destOrd="0" presId="urn:microsoft.com/office/officeart/2005/8/layout/process5"/>
    <dgm:cxn modelId="{AAB271EB-9395-4983-96F3-E7E63AF1CF0A}" type="presOf" srcId="{00676FD3-C031-4E7B-9E45-29D2035786A3}" destId="{6C415E6B-2EEE-41D6-940C-D46993D93C0F}" srcOrd="1" destOrd="0" presId="urn:microsoft.com/office/officeart/2005/8/layout/process5"/>
    <dgm:cxn modelId="{064C61F0-2640-4370-ADCB-C80A357162A9}" srcId="{BD99888F-8C22-43CF-B8BD-4A112C3850A8}" destId="{4A344302-9E95-4B59-85D8-093F886B91F7}" srcOrd="6" destOrd="0" parTransId="{03A69DA9-AF55-42CD-8036-D2CCCDC59832}" sibTransId="{DCEB573F-043A-487D-B45B-C31B165EE521}"/>
    <dgm:cxn modelId="{29BF1AF4-31F2-4B44-BFB8-B99EE208C668}" type="presOf" srcId="{F8939DA6-5A99-4DDF-ACE9-57A522DD0E47}" destId="{BCACC005-200F-4B23-9CB4-383AB2D85C69}" srcOrd="0" destOrd="0" presId="urn:microsoft.com/office/officeart/2005/8/layout/process5"/>
    <dgm:cxn modelId="{57A2FAF6-8865-45F2-8F48-FD3C63967D7A}" type="presOf" srcId="{F14BFD88-6147-4E1C-82D7-8E27486CB143}" destId="{2824482A-5673-446B-89D6-4B9BE5839B2E}" srcOrd="0" destOrd="0" presId="urn:microsoft.com/office/officeart/2005/8/layout/process5"/>
    <dgm:cxn modelId="{2E7B22FE-6B51-4AEC-B636-3F3941A68E07}" type="presOf" srcId="{E6523C27-31E5-4107-A3F5-1E2A809D9AB2}" destId="{862BBDDB-2813-4108-874F-FFB5A4C67AA8}" srcOrd="0" destOrd="0" presId="urn:microsoft.com/office/officeart/2005/8/layout/process5"/>
    <dgm:cxn modelId="{CDB01C8F-9724-4FDF-935A-0A5262472E2D}" type="presParOf" srcId="{6E550272-EA53-4C89-959D-D950E4AB2780}" destId="{784133F1-E16C-4482-A8FC-396F9A82896A}" srcOrd="0" destOrd="0" presId="urn:microsoft.com/office/officeart/2005/8/layout/process5"/>
    <dgm:cxn modelId="{584BAFD5-351A-42C5-9BAB-9E8C41640D5B}" type="presParOf" srcId="{6E550272-EA53-4C89-959D-D950E4AB2780}" destId="{A6ABD4DF-9435-4BE3-ABA3-FAA8332DC8AE}" srcOrd="1" destOrd="0" presId="urn:microsoft.com/office/officeart/2005/8/layout/process5"/>
    <dgm:cxn modelId="{2A0FD619-0B82-4F9A-95B0-4C96B16E7E53}" type="presParOf" srcId="{A6ABD4DF-9435-4BE3-ABA3-FAA8332DC8AE}" destId="{1E98FE03-931B-43E4-98F2-ADADD5A088E9}" srcOrd="0" destOrd="0" presId="urn:microsoft.com/office/officeart/2005/8/layout/process5"/>
    <dgm:cxn modelId="{5C3EDF8D-36AE-461F-A4F4-B2E6DB16C15C}" type="presParOf" srcId="{6E550272-EA53-4C89-959D-D950E4AB2780}" destId="{2B129567-D584-4CC4-9576-76EF67C68F1B}" srcOrd="2" destOrd="0" presId="urn:microsoft.com/office/officeart/2005/8/layout/process5"/>
    <dgm:cxn modelId="{1523C4C0-ACA5-4315-9BED-FFBF715245B8}" type="presParOf" srcId="{6E550272-EA53-4C89-959D-D950E4AB2780}" destId="{8ED91397-549B-47C1-BB4D-F926C2A83790}" srcOrd="3" destOrd="0" presId="urn:microsoft.com/office/officeart/2005/8/layout/process5"/>
    <dgm:cxn modelId="{340B6855-6D42-436C-BA55-3B3292A964BD}" type="presParOf" srcId="{8ED91397-549B-47C1-BB4D-F926C2A83790}" destId="{6C415E6B-2EEE-41D6-940C-D46993D93C0F}" srcOrd="0" destOrd="0" presId="urn:microsoft.com/office/officeart/2005/8/layout/process5"/>
    <dgm:cxn modelId="{7E7E3426-439B-495C-B966-3C0D3257763D}" type="presParOf" srcId="{6E550272-EA53-4C89-959D-D950E4AB2780}" destId="{94345113-2EB6-437A-A085-9240983F67AE}" srcOrd="4" destOrd="0" presId="urn:microsoft.com/office/officeart/2005/8/layout/process5"/>
    <dgm:cxn modelId="{64217A76-F08D-4D6F-B536-3EAC85E6DCF3}" type="presParOf" srcId="{6E550272-EA53-4C89-959D-D950E4AB2780}" destId="{0F158740-9874-48A9-A139-A39269C350F8}" srcOrd="5" destOrd="0" presId="urn:microsoft.com/office/officeart/2005/8/layout/process5"/>
    <dgm:cxn modelId="{B6B00F3B-8A23-426E-970C-FF56CD82C8BD}" type="presParOf" srcId="{0F158740-9874-48A9-A139-A39269C350F8}" destId="{2C0B1E3F-C1C6-4725-AA8A-DAFE44A172A3}" srcOrd="0" destOrd="0" presId="urn:microsoft.com/office/officeart/2005/8/layout/process5"/>
    <dgm:cxn modelId="{8C1E7A26-4C90-4C09-8304-E9C762FC0BEC}" type="presParOf" srcId="{6E550272-EA53-4C89-959D-D950E4AB2780}" destId="{B86857C1-011A-4743-B14B-C29836A05E45}" srcOrd="6" destOrd="0" presId="urn:microsoft.com/office/officeart/2005/8/layout/process5"/>
    <dgm:cxn modelId="{424CC6B6-743E-4143-B3D8-2E815F1F9E87}" type="presParOf" srcId="{6E550272-EA53-4C89-959D-D950E4AB2780}" destId="{2824482A-5673-446B-89D6-4B9BE5839B2E}" srcOrd="7" destOrd="0" presId="urn:microsoft.com/office/officeart/2005/8/layout/process5"/>
    <dgm:cxn modelId="{37CA8062-2FE0-4272-80F4-2EEEF892F29D}" type="presParOf" srcId="{2824482A-5673-446B-89D6-4B9BE5839B2E}" destId="{EADD45DE-73D2-465A-A9FC-1164ACEA9CCB}" srcOrd="0" destOrd="0" presId="urn:microsoft.com/office/officeart/2005/8/layout/process5"/>
    <dgm:cxn modelId="{9DA9814D-CE2A-48B6-BA16-9DE17790DC78}" type="presParOf" srcId="{6E550272-EA53-4C89-959D-D950E4AB2780}" destId="{862BBDDB-2813-4108-874F-FFB5A4C67AA8}" srcOrd="8" destOrd="0" presId="urn:microsoft.com/office/officeart/2005/8/layout/process5"/>
    <dgm:cxn modelId="{815D8211-0B66-4BEB-85EA-A38D0F4EA5A1}" type="presParOf" srcId="{6E550272-EA53-4C89-959D-D950E4AB2780}" destId="{BF7FDDCC-7E7B-4F73-A98D-F74216850DDC}" srcOrd="9" destOrd="0" presId="urn:microsoft.com/office/officeart/2005/8/layout/process5"/>
    <dgm:cxn modelId="{1FF2D859-54F3-488A-8E92-2176767418ED}" type="presParOf" srcId="{BF7FDDCC-7E7B-4F73-A98D-F74216850DDC}" destId="{50BB02F8-431B-42DC-A59C-2537634A79CD}" srcOrd="0" destOrd="0" presId="urn:microsoft.com/office/officeart/2005/8/layout/process5"/>
    <dgm:cxn modelId="{B79F9063-B985-4D77-A289-FE2783505142}" type="presParOf" srcId="{6E550272-EA53-4C89-959D-D950E4AB2780}" destId="{BCACC005-200F-4B23-9CB4-383AB2D85C69}" srcOrd="10" destOrd="0" presId="urn:microsoft.com/office/officeart/2005/8/layout/process5"/>
    <dgm:cxn modelId="{F06EF370-1662-447B-A45F-683CC91B41E1}" type="presParOf" srcId="{6E550272-EA53-4C89-959D-D950E4AB2780}" destId="{66C84DBA-A2EA-4440-A2A0-A1AF4AA95EF3}" srcOrd="11" destOrd="0" presId="urn:microsoft.com/office/officeart/2005/8/layout/process5"/>
    <dgm:cxn modelId="{34E842DF-4AC0-4014-84D3-25F06FBAE212}" type="presParOf" srcId="{66C84DBA-A2EA-4440-A2A0-A1AF4AA95EF3}" destId="{4DD65ED3-8842-4E37-A6B8-6020DC71DBE1}" srcOrd="0" destOrd="0" presId="urn:microsoft.com/office/officeart/2005/8/layout/process5"/>
    <dgm:cxn modelId="{7975963D-1C4D-457E-B6E1-9797B89E7035}" type="presParOf" srcId="{6E550272-EA53-4C89-959D-D950E4AB2780}" destId="{FCAC0CBE-B105-46E4-917D-AAA8A14F1835}" srcOrd="12" destOrd="0" presId="urn:microsoft.com/office/officeart/2005/8/layout/process5"/>
    <dgm:cxn modelId="{FA75BBC1-790F-4666-AA38-5BA72AE5CE26}" type="presParOf" srcId="{6E550272-EA53-4C89-959D-D950E4AB2780}" destId="{9E30B8C4-037B-4901-8D76-245BAC45E63B}" srcOrd="13" destOrd="0" presId="urn:microsoft.com/office/officeart/2005/8/layout/process5"/>
    <dgm:cxn modelId="{5E639DB2-E41E-47E2-92BB-B24F6B94D430}" type="presParOf" srcId="{9E30B8C4-037B-4901-8D76-245BAC45E63B}" destId="{9A21B9DD-E857-4CC2-8C0D-48381237C7EA}" srcOrd="0" destOrd="0" presId="urn:microsoft.com/office/officeart/2005/8/layout/process5"/>
    <dgm:cxn modelId="{7F0FAC80-370D-4732-9649-10B3FEC63663}" type="presParOf" srcId="{6E550272-EA53-4C89-959D-D950E4AB2780}" destId="{FFD540AF-FC84-4C7A-A213-FACB35026D0A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133F1-E16C-4482-A8FC-396F9A82896A}">
      <dsp:nvSpPr>
        <dsp:cNvPr id="0" name=""/>
        <dsp:cNvSpPr/>
      </dsp:nvSpPr>
      <dsp:spPr>
        <a:xfrm>
          <a:off x="331769" y="638"/>
          <a:ext cx="1421868" cy="8531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Škola má projektový záměr</a:t>
          </a:r>
        </a:p>
      </dsp:txBody>
      <dsp:txXfrm>
        <a:off x="356756" y="25625"/>
        <a:ext cx="1371894" cy="803147"/>
      </dsp:txXfrm>
    </dsp:sp>
    <dsp:sp modelId="{A6ABD4DF-9435-4BE3-ABA3-FAA8332DC8AE}">
      <dsp:nvSpPr>
        <dsp:cNvPr id="0" name=""/>
        <dsp:cNvSpPr/>
      </dsp:nvSpPr>
      <dsp:spPr>
        <a:xfrm>
          <a:off x="1878762" y="250887"/>
          <a:ext cx="301436" cy="352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>
            <a:solidFill>
              <a:schemeClr val="tx1"/>
            </a:solidFill>
          </a:endParaRPr>
        </a:p>
      </dsp:txBody>
      <dsp:txXfrm>
        <a:off x="1878762" y="321412"/>
        <a:ext cx="211005" cy="211573"/>
      </dsp:txXfrm>
    </dsp:sp>
    <dsp:sp modelId="{2B129567-D584-4CC4-9576-76EF67C68F1B}">
      <dsp:nvSpPr>
        <dsp:cNvPr id="0" name=""/>
        <dsp:cNvSpPr/>
      </dsp:nvSpPr>
      <dsp:spPr>
        <a:xfrm>
          <a:off x="2322385" y="638"/>
          <a:ext cx="1421868" cy="8531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Škola předá informaci o projektovém záměru na OPV</a:t>
          </a:r>
        </a:p>
      </dsp:txBody>
      <dsp:txXfrm>
        <a:off x="2347372" y="25625"/>
        <a:ext cx="1371894" cy="803147"/>
      </dsp:txXfrm>
    </dsp:sp>
    <dsp:sp modelId="{8ED91397-549B-47C1-BB4D-F926C2A83790}">
      <dsp:nvSpPr>
        <dsp:cNvPr id="0" name=""/>
        <dsp:cNvSpPr/>
      </dsp:nvSpPr>
      <dsp:spPr>
        <a:xfrm>
          <a:off x="3869378" y="250887"/>
          <a:ext cx="301436" cy="352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>
            <a:solidFill>
              <a:schemeClr val="tx1"/>
            </a:solidFill>
          </a:endParaRPr>
        </a:p>
      </dsp:txBody>
      <dsp:txXfrm>
        <a:off x="3869378" y="321412"/>
        <a:ext cx="211005" cy="211573"/>
      </dsp:txXfrm>
    </dsp:sp>
    <dsp:sp modelId="{94345113-2EB6-437A-A085-9240983F67AE}">
      <dsp:nvSpPr>
        <dsp:cNvPr id="0" name=""/>
        <dsp:cNvSpPr/>
      </dsp:nvSpPr>
      <dsp:spPr>
        <a:xfrm>
          <a:off x="4313001" y="638"/>
          <a:ext cx="1421868" cy="8531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OPV zašle zodpovědnému pracovníkovi školy formulář k vyplnění</a:t>
          </a:r>
        </a:p>
      </dsp:txBody>
      <dsp:txXfrm>
        <a:off x="4337988" y="25625"/>
        <a:ext cx="1371894" cy="803147"/>
      </dsp:txXfrm>
    </dsp:sp>
    <dsp:sp modelId="{0F158740-9874-48A9-A139-A39269C350F8}">
      <dsp:nvSpPr>
        <dsp:cNvPr id="0" name=""/>
        <dsp:cNvSpPr/>
      </dsp:nvSpPr>
      <dsp:spPr>
        <a:xfrm rot="5400000">
          <a:off x="4873217" y="953290"/>
          <a:ext cx="301436" cy="352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>
            <a:solidFill>
              <a:schemeClr val="tx1"/>
            </a:solidFill>
          </a:endParaRPr>
        </a:p>
      </dsp:txBody>
      <dsp:txXfrm rot="-5400000">
        <a:off x="4918149" y="978884"/>
        <a:ext cx="211573" cy="211005"/>
      </dsp:txXfrm>
    </dsp:sp>
    <dsp:sp modelId="{B86857C1-011A-4743-B14B-C29836A05E45}">
      <dsp:nvSpPr>
        <dsp:cNvPr id="0" name=""/>
        <dsp:cNvSpPr/>
      </dsp:nvSpPr>
      <dsp:spPr>
        <a:xfrm>
          <a:off x="4313001" y="1422507"/>
          <a:ext cx="1421868" cy="8531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Škola (zodpovědný pracovník) zašle vyplněný formulář zpět na OPV</a:t>
          </a:r>
        </a:p>
      </dsp:txBody>
      <dsp:txXfrm>
        <a:off x="4337988" y="1447494"/>
        <a:ext cx="1371894" cy="803147"/>
      </dsp:txXfrm>
    </dsp:sp>
    <dsp:sp modelId="{2824482A-5673-446B-89D6-4B9BE5839B2E}">
      <dsp:nvSpPr>
        <dsp:cNvPr id="0" name=""/>
        <dsp:cNvSpPr/>
      </dsp:nvSpPr>
      <dsp:spPr>
        <a:xfrm rot="10800000">
          <a:off x="3886440" y="1672756"/>
          <a:ext cx="301436" cy="352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>
            <a:solidFill>
              <a:schemeClr val="tx1"/>
            </a:solidFill>
          </a:endParaRPr>
        </a:p>
      </dsp:txBody>
      <dsp:txXfrm rot="10800000">
        <a:off x="3976871" y="1743281"/>
        <a:ext cx="211005" cy="211573"/>
      </dsp:txXfrm>
    </dsp:sp>
    <dsp:sp modelId="{862BBDDB-2813-4108-874F-FFB5A4C67AA8}">
      <dsp:nvSpPr>
        <dsp:cNvPr id="0" name=""/>
        <dsp:cNvSpPr/>
      </dsp:nvSpPr>
      <dsp:spPr>
        <a:xfrm>
          <a:off x="2322385" y="1422507"/>
          <a:ext cx="1421868" cy="85312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OPV zpracuje bod k projednání Radou kraje</a:t>
          </a:r>
        </a:p>
      </dsp:txBody>
      <dsp:txXfrm>
        <a:off x="2347372" y="1447494"/>
        <a:ext cx="1371894" cy="803147"/>
      </dsp:txXfrm>
    </dsp:sp>
    <dsp:sp modelId="{BF7FDDCC-7E7B-4F73-A98D-F74216850DDC}">
      <dsp:nvSpPr>
        <dsp:cNvPr id="0" name=""/>
        <dsp:cNvSpPr/>
      </dsp:nvSpPr>
      <dsp:spPr>
        <a:xfrm rot="10800000">
          <a:off x="1895824" y="1672756"/>
          <a:ext cx="301436" cy="352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>
            <a:solidFill>
              <a:schemeClr val="tx1"/>
            </a:solidFill>
          </a:endParaRPr>
        </a:p>
      </dsp:txBody>
      <dsp:txXfrm rot="10800000">
        <a:off x="1986255" y="1743281"/>
        <a:ext cx="211005" cy="211573"/>
      </dsp:txXfrm>
    </dsp:sp>
    <dsp:sp modelId="{BCACC005-200F-4B23-9CB4-383AB2D85C69}">
      <dsp:nvSpPr>
        <dsp:cNvPr id="0" name=""/>
        <dsp:cNvSpPr/>
      </dsp:nvSpPr>
      <dsp:spPr>
        <a:xfrm>
          <a:off x="331769" y="1422507"/>
          <a:ext cx="1421868" cy="8531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Po udělení souhlasu Rady kraje OPV informuje školu (ředitel + zodpovědný pracovník)</a:t>
          </a:r>
        </a:p>
      </dsp:txBody>
      <dsp:txXfrm>
        <a:off x="356756" y="1447494"/>
        <a:ext cx="1371894" cy="803147"/>
      </dsp:txXfrm>
    </dsp:sp>
    <dsp:sp modelId="{66C84DBA-A2EA-4440-A2A0-A1AF4AA95EF3}">
      <dsp:nvSpPr>
        <dsp:cNvPr id="0" name=""/>
        <dsp:cNvSpPr/>
      </dsp:nvSpPr>
      <dsp:spPr>
        <a:xfrm rot="5400000">
          <a:off x="891985" y="2375159"/>
          <a:ext cx="301436" cy="352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>
            <a:solidFill>
              <a:schemeClr val="tx1"/>
            </a:solidFill>
          </a:endParaRPr>
        </a:p>
      </dsp:txBody>
      <dsp:txXfrm rot="-5400000">
        <a:off x="936917" y="2400753"/>
        <a:ext cx="211573" cy="211005"/>
      </dsp:txXfrm>
    </dsp:sp>
    <dsp:sp modelId="{FCAC0CBE-B105-46E4-917D-AAA8A14F1835}">
      <dsp:nvSpPr>
        <dsp:cNvPr id="0" name=""/>
        <dsp:cNvSpPr/>
      </dsp:nvSpPr>
      <dsp:spPr>
        <a:xfrm>
          <a:off x="331769" y="2844375"/>
          <a:ext cx="1421868" cy="8531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Škola může podat žádost o dotaci</a:t>
          </a:r>
        </a:p>
      </dsp:txBody>
      <dsp:txXfrm>
        <a:off x="356756" y="2869362"/>
        <a:ext cx="1371894" cy="803147"/>
      </dsp:txXfrm>
    </dsp:sp>
    <dsp:sp modelId="{9E30B8C4-037B-4901-8D76-245BAC45E63B}">
      <dsp:nvSpPr>
        <dsp:cNvPr id="0" name=""/>
        <dsp:cNvSpPr/>
      </dsp:nvSpPr>
      <dsp:spPr>
        <a:xfrm>
          <a:off x="1878762" y="3094624"/>
          <a:ext cx="301436" cy="352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>
            <a:solidFill>
              <a:schemeClr val="tx1"/>
            </a:solidFill>
          </a:endParaRPr>
        </a:p>
      </dsp:txBody>
      <dsp:txXfrm>
        <a:off x="1878762" y="3165149"/>
        <a:ext cx="211005" cy="211573"/>
      </dsp:txXfrm>
    </dsp:sp>
    <dsp:sp modelId="{FFD540AF-FC84-4C7A-A213-FACB35026D0A}">
      <dsp:nvSpPr>
        <dsp:cNvPr id="0" name=""/>
        <dsp:cNvSpPr/>
      </dsp:nvSpPr>
      <dsp:spPr>
        <a:xfrm>
          <a:off x="2322385" y="2844375"/>
          <a:ext cx="1421868" cy="8531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V případě udělení dotace předá škola (zodpovědný pracovník) informaci na OPV</a:t>
          </a:r>
        </a:p>
      </dsp:txBody>
      <dsp:txXfrm>
        <a:off x="2347372" y="2869362"/>
        <a:ext cx="1371894" cy="803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12.04.2023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0AAF289F-95AB-9EFA-06A4-AE3427FCE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8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432B338D-CCE0-F0F9-6DF3-DC2766842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7E535E7D-2208-1B77-FEF6-107F2AADE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6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EC5A8A0F-842F-3AB1-2569-669DDFA94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1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10A95933-35D3-B90A-71CA-A7B9A04D57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6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59B17048-7656-8DEF-0FD7-8C94C2C29B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8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 descr="Obsah obrázku text, klipart&#10;&#10;Popis byl vytvořen automaticky">
            <a:extLst>
              <a:ext uri="{FF2B5EF4-FFF2-40B4-BE49-F238E27FC236}">
                <a16:creationId xmlns:a16="http://schemas.microsoft.com/office/drawing/2014/main" id="{2E46BE7B-9BE2-784A-B2EB-CD4CB35EB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2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 descr="Obsah obrázku text, klipart&#10;&#10;Popis byl vytvořen automaticky">
            <a:extLst>
              <a:ext uri="{FF2B5EF4-FFF2-40B4-BE49-F238E27FC236}">
                <a16:creationId xmlns:a16="http://schemas.microsoft.com/office/drawing/2014/main" id="{A2C0B90B-557A-E717-4CB5-181A010E80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4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89904D4F-80DC-A25D-FDD0-5A6E858E9A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9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F32364DD-FC25-9BB4-09B2-D0D4F92DA4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4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4AA10F7A-BCEF-A124-7C3A-13781D870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4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C26E-6215-4DED-9F8A-6B6DACA3F894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FACD1FF8-1CD2-41BB-0138-01D4B3F64F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0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dagmar.kasalova@kraj-lbc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agmar.kasalova@kraj-lbc.cz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lk.cz/management-skol/projekty-lk/krajsky-akcni-plan-libereckeho-kraje/zveme-vas-na-konferenci-technologie-do-skol-2023-n474097.htm" TargetMode="External"/><Relationship Id="rId2" Type="http://schemas.openxmlformats.org/officeDocument/2006/relationships/hyperlink" Target="https://edulk.cz/management-skol/projekty-lk/krajsky-akcni-plan-libereckeho-kraje-ii/pozvanka-jak-lepe-na-dezinformace-ve-vyuce-poradi-tomas-lengal-i-zkuseni-knihovnici-n474308.ht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87414F-BA51-D01F-A8C3-F60102BC8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15123"/>
            <a:ext cx="7772400" cy="1996560"/>
          </a:xfrm>
        </p:spPr>
        <p:txBody>
          <a:bodyPr/>
          <a:lstStyle/>
          <a:p>
            <a:r>
              <a:rPr lang="cs-CZ" dirty="0"/>
              <a:t>Oddělení projektů ve vzdělávání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43BBFD-5277-7158-CB0C-080721C61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233" y="4583550"/>
            <a:ext cx="6858000" cy="1655762"/>
          </a:xfrm>
        </p:spPr>
        <p:txBody>
          <a:bodyPr>
            <a:normAutofit/>
          </a:bodyPr>
          <a:lstStyle/>
          <a:p>
            <a:pPr algn="r"/>
            <a:r>
              <a:rPr lang="cs-CZ" b="1" dirty="0"/>
              <a:t>Mgr. Dagmar Kasalová</a:t>
            </a:r>
          </a:p>
          <a:p>
            <a:pPr algn="r"/>
            <a:r>
              <a:rPr lang="cs-CZ" sz="1600" dirty="0"/>
              <a:t>Krajský úřad Libereckého kraj</a:t>
            </a:r>
          </a:p>
          <a:p>
            <a:pPr algn="r"/>
            <a:r>
              <a:rPr lang="cs-CZ" sz="1600" dirty="0"/>
              <a:t>odbor školství, mládeže, tělovýchovy a sportu</a:t>
            </a:r>
          </a:p>
          <a:p>
            <a:pPr algn="r"/>
            <a:r>
              <a:rPr lang="cs-CZ" sz="1600" dirty="0">
                <a:hlinkClick r:id="rId2"/>
              </a:rPr>
              <a:t>dagmar.kasalova@kraj-lbc.cz</a:t>
            </a:r>
            <a:r>
              <a:rPr lang="cs-CZ" sz="1600" dirty="0"/>
              <a:t>; 482 225 142</a:t>
            </a:r>
          </a:p>
        </p:txBody>
      </p:sp>
      <p:pic>
        <p:nvPicPr>
          <p:cNvPr id="5" name="Obrázek 4" descr="Obsah obrázku bílá tabule&#10;&#10;Popis byl vytvořen automaticky">
            <a:extLst>
              <a:ext uri="{FF2B5EF4-FFF2-40B4-BE49-F238E27FC236}">
                <a16:creationId xmlns:a16="http://schemas.microsoft.com/office/drawing/2014/main" id="{65143344-A86A-85CA-78C2-CD90E6C104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17" y="2542777"/>
            <a:ext cx="5360565" cy="177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44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0898B-E32C-A40D-F16A-475635CF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669"/>
            <a:ext cx="8213346" cy="1200330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Nový implementační projekt kraje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2887BC3-FF57-FB83-C81C-27510BDCF351}"/>
              </a:ext>
            </a:extLst>
          </p:cNvPr>
          <p:cNvSpPr txBox="1"/>
          <p:nvPr/>
        </p:nvSpPr>
        <p:spPr>
          <a:xfrm>
            <a:off x="629174" y="1338488"/>
            <a:ext cx="821282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Povinná témata projektu: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kariérové poradenství a prevence předčasných odchodů ze vzdělávání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rovných příležitostí ve vzdělávání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aktivit směřujících ke zkvalitnění SŠ, VOŠ, konzervatoří a školských zařízení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posílení informovanosti, komunikace a spolupráce mezi aktéry vzdělávací politiky v kraji</a:t>
            </a:r>
          </a:p>
          <a:p>
            <a:endParaRPr lang="cs-CZ" dirty="0"/>
          </a:p>
          <a:p>
            <a:r>
              <a:rPr lang="cs-CZ" b="1" dirty="0"/>
              <a:t>Nepovinná témata projektu: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implementace dalších aktivit naplánovaných v dlouhodobém záměru kraje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podpora rozvoje gramotností s důrazem na čtenářskou, jazykovou, mediální, matematickou a digitální gramotnost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podpora pedagogických a didaktických kompetencí pracovníků ve vzdělávání a podpora managementu třídních kolektivů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rozvoj podnikavosti, iniciativy a kreativity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polytechnické vzdělávání (včetně aktivit na podporu chytré specializace)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podpora odborného vzdělávání a spolupráce škol se zaměstnavateli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vzdělávání pro udržitelný rozvoj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wellbeing</a:t>
            </a:r>
            <a:r>
              <a:rPr lang="cs-CZ" sz="1600" dirty="0"/>
              <a:t> (duševní zdraví žáků a učitelů)</a:t>
            </a:r>
          </a:p>
          <a:p>
            <a:endParaRPr lang="cs-CZ" dirty="0"/>
          </a:p>
        </p:txBody>
      </p:sp>
      <p:pic>
        <p:nvPicPr>
          <p:cNvPr id="6" name="Obrázek 5" descr="Obsah obrázku klipart&#10;&#10;Popis byl vytvořen automaticky">
            <a:extLst>
              <a:ext uri="{FF2B5EF4-FFF2-40B4-BE49-F238E27FC236}">
                <a16:creationId xmlns:a16="http://schemas.microsoft.com/office/drawing/2014/main" id="{B8FCB424-1969-D38B-F2A3-59A3C664E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310" y="5442310"/>
            <a:ext cx="1331355" cy="133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8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6F415-3DF3-625C-B254-F0D704953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639" y="1870745"/>
            <a:ext cx="6473198" cy="1341104"/>
          </a:xfrm>
        </p:spPr>
        <p:txBody>
          <a:bodyPr/>
          <a:lstStyle/>
          <a:p>
            <a:r>
              <a:rPr lang="cs-CZ" dirty="0"/>
              <a:t>Děkuji za pozornost!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2566B5-47B8-6ED7-C257-941640DC3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cs-CZ" b="1" dirty="0"/>
              <a:t>Mgr. Dagmar Kasalová</a:t>
            </a:r>
          </a:p>
          <a:p>
            <a:pPr algn="r"/>
            <a:r>
              <a:rPr lang="cs-CZ" sz="2400" dirty="0"/>
              <a:t>Krajský úřad Libereckého kraj</a:t>
            </a:r>
          </a:p>
          <a:p>
            <a:pPr algn="r"/>
            <a:r>
              <a:rPr lang="cs-CZ" sz="2400" dirty="0"/>
              <a:t>odbor školství, mládeže, tělovýchovy a sportu</a:t>
            </a:r>
          </a:p>
          <a:p>
            <a:pPr algn="r"/>
            <a:r>
              <a:rPr lang="cs-CZ" sz="2400" dirty="0">
                <a:hlinkClick r:id="rId2"/>
              </a:rPr>
              <a:t>dagmar.kasalova@kraj-lbc.cz</a:t>
            </a:r>
            <a:r>
              <a:rPr lang="cs-CZ" sz="2400" dirty="0"/>
              <a:t>; 482 225 142</a:t>
            </a:r>
          </a:p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3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436E28-6AF7-0581-8C30-DE6918D6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C10A77-947F-BC4B-0711-39376E26B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Neinvestiční projekty škol a školských zařízení – spolufinancování EU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Program Erasmus +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OP JAK – šablony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KAP LK II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NAKAP LK II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Nový implementační projekt kraje</a:t>
            </a:r>
          </a:p>
        </p:txBody>
      </p:sp>
    </p:spTree>
    <p:extLst>
      <p:ext uri="{BB962C8B-B14F-4D97-AF65-F5344CB8AC3E}">
        <p14:creationId xmlns:p14="http://schemas.microsoft.com/office/powerpoint/2010/main" val="368286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0898B-E32C-A40D-F16A-475635CF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669"/>
            <a:ext cx="8213346" cy="1200330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Neinvestiční projekty škol a školských zařízení – spolufinancování EU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2887BC3-FF57-FB83-C81C-27510BDCF351}"/>
              </a:ext>
            </a:extLst>
          </p:cNvPr>
          <p:cNvSpPr txBox="1"/>
          <p:nvPr/>
        </p:nvSpPr>
        <p:spPr>
          <a:xfrm>
            <a:off x="662730" y="1300999"/>
            <a:ext cx="8212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směrnice Rady kraje č. 2/2018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před podáním žádosti o dotaci MUSÍ mít škola souhlas zřizovatele (Rady kraje)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případě partnerské účasti v projektu je opět nutné mít souhlas zřizovatele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68FB49E-72B8-6B68-CBC6-0882423798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3229168"/>
              </p:ext>
            </p:extLst>
          </p:nvPr>
        </p:nvGraphicFramePr>
        <p:xfrm>
          <a:off x="1538680" y="2469181"/>
          <a:ext cx="6066639" cy="3698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 descr="Chlapec s palci nahoru">
            <a:extLst>
              <a:ext uri="{FF2B5EF4-FFF2-40B4-BE49-F238E27FC236}">
                <a16:creationId xmlns:a16="http://schemas.microsoft.com/office/drawing/2014/main" id="{7A4AB378-601E-6A29-46A7-9B1EE8BBBC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150840"/>
            <a:ext cx="1712403" cy="11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3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0898B-E32C-A40D-F16A-475635CF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669"/>
            <a:ext cx="8213346" cy="1200330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Program Erasmus+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2887BC3-FF57-FB83-C81C-27510BDCF351}"/>
              </a:ext>
            </a:extLst>
          </p:cNvPr>
          <p:cNvSpPr txBox="1"/>
          <p:nvPr/>
        </p:nvSpPr>
        <p:spPr>
          <a:xfrm>
            <a:off x="662730" y="2953630"/>
            <a:ext cx="8212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Výzva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případě, že škola podala žádost o dotaci a tuto dotací získala, posílejte informaci o získané dotaci na OPV</a:t>
            </a:r>
          </a:p>
          <a:p>
            <a:endParaRPr lang="cs-CZ" dirty="0"/>
          </a:p>
          <a:p>
            <a:r>
              <a:rPr lang="cs-CZ" u="sng" dirty="0"/>
              <a:t>Realizace již schválených dotací (Výzva 2022 a starší)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informace o realizaci mobilit či partnerské spolupráci v rámci Erasmus+ posílejte na OPV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7" name="Obrázek 6" descr="Obsah obrázku text, klipart, snímek obrazovky">
            <a:extLst>
              <a:ext uri="{FF2B5EF4-FFF2-40B4-BE49-F238E27FC236}">
                <a16:creationId xmlns:a16="http://schemas.microsoft.com/office/drawing/2014/main" id="{3CCDC0EC-ABFF-E1E6-D3D9-783BBABF7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43" y="1087913"/>
            <a:ext cx="2441196" cy="138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0898B-E32C-A40D-F16A-475635CF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669"/>
            <a:ext cx="8213346" cy="1200330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OP JAK - šablony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2887BC3-FF57-FB83-C81C-27510BDCF351}"/>
              </a:ext>
            </a:extLst>
          </p:cNvPr>
          <p:cNvSpPr txBox="1"/>
          <p:nvPr/>
        </p:nvSpPr>
        <p:spPr>
          <a:xfrm>
            <a:off x="662730" y="1644947"/>
            <a:ext cx="82128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případě, že školy mají již rozhodnutí řídícího orgánu, ale nemají peníze, lze se dotázat na OPV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výběr z informací, které škola dostane: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dirty="0"/>
              <a:t>peníze ještě nepřišly z MŠMT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dirty="0"/>
              <a:t>peníze již přišly z MŠMT, ale nebylo zatím schváleno rozpočtové opatření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dirty="0"/>
              <a:t>peníze již přišly z MŠMT, bylo schváleno rozpočtové opatření a peníze jsou již na cestě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C84D44D-5161-11A6-6CE8-2ECBA502E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484" y="4250416"/>
            <a:ext cx="2567031" cy="192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6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0898B-E32C-A40D-F16A-475635CF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669"/>
            <a:ext cx="8213346" cy="1200330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Informace z projektu KAP LK II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2887BC3-FF57-FB83-C81C-27510BDCF351}"/>
              </a:ext>
            </a:extLst>
          </p:cNvPr>
          <p:cNvSpPr txBox="1"/>
          <p:nvPr/>
        </p:nvSpPr>
        <p:spPr>
          <a:xfrm>
            <a:off x="662730" y="1644947"/>
            <a:ext cx="8212822" cy="205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cs-CZ" dirty="0"/>
              <a:t>Připravované akce projektu: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dirty="0"/>
              <a:t>24. 4. 2023 – S knihovnou nejen proti dezinformacím (informace </a:t>
            </a:r>
            <a:r>
              <a:rPr lang="cs-CZ" dirty="0">
                <a:hlinkClick r:id="rId2"/>
              </a:rPr>
              <a:t>zde</a:t>
            </a:r>
            <a:r>
              <a:rPr lang="cs-CZ" dirty="0"/>
              <a:t>) 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l-PL" dirty="0"/>
              <a:t>26. 4. 2023 – Technologie do škol (informace </a:t>
            </a:r>
            <a:r>
              <a:rPr lang="pl-PL" dirty="0">
                <a:hlinkClick r:id="rId3"/>
              </a:rPr>
              <a:t>zde</a:t>
            </a:r>
            <a:r>
              <a:rPr lang="pl-PL" dirty="0"/>
              <a:t>)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E21E7D2-947A-0421-6D91-C3524B769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044" y="3429000"/>
            <a:ext cx="2400508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47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0898B-E32C-A40D-F16A-475635CF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669"/>
            <a:ext cx="8213346" cy="1200330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Informace z projektu NAKAP LK II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2887BC3-FF57-FB83-C81C-27510BDCF351}"/>
              </a:ext>
            </a:extLst>
          </p:cNvPr>
          <p:cNvSpPr txBox="1"/>
          <p:nvPr/>
        </p:nvSpPr>
        <p:spPr>
          <a:xfrm>
            <a:off x="629174" y="1217109"/>
            <a:ext cx="821282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Věcná část projektu: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ukončení všech klíčových aktivit 30. 6. 2023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závěrečná konference projektu NAKAP LK II ve čtvrtek 1. 6. 2023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šablony III – veškeré výdaje za „šablony“ dočerpat a zaúčtovat do 30. 6. 2023</a:t>
            </a:r>
          </a:p>
          <a:p>
            <a:endParaRPr lang="cs-CZ" dirty="0"/>
          </a:p>
          <a:p>
            <a:r>
              <a:rPr lang="cs-CZ" u="sng" dirty="0"/>
              <a:t>Finanční část projektu: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zkontrolovat čerpání a dočerpat celý rozpočet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změny rozpočtu nahlásit co nejdříve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zaúčtovat/opravit veškeré výdaje, které mají být způsobilé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připravujeme zaslání poslední neinvestiční zálohy – prosíme dopočítat přesně, neradi bychom zasílali doplatky ani vratky dotace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7" descr="Obsah obrázku logo&#10;&#10;Popis byl vytvořen automaticky">
            <a:extLst>
              <a:ext uri="{FF2B5EF4-FFF2-40B4-BE49-F238E27FC236}">
                <a16:creationId xmlns:a16="http://schemas.microsoft.com/office/drawing/2014/main" id="{4B61924C-C05B-5062-38CB-5AF17C2D4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9290" r="18684" b="10037"/>
          <a:stretch/>
        </p:blipFill>
        <p:spPr>
          <a:xfrm>
            <a:off x="7192053" y="5134062"/>
            <a:ext cx="1759000" cy="151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79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0898B-E32C-A40D-F16A-475635CF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669"/>
            <a:ext cx="8213346" cy="1200330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Informace z projektu NAKAP LK II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2887BC3-FF57-FB83-C81C-27510BDCF351}"/>
              </a:ext>
            </a:extLst>
          </p:cNvPr>
          <p:cNvSpPr txBox="1"/>
          <p:nvPr/>
        </p:nvSpPr>
        <p:spPr>
          <a:xfrm>
            <a:off x="629174" y="1217109"/>
            <a:ext cx="8212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Pozvánka na seminář:</a:t>
            </a:r>
          </a:p>
          <a:p>
            <a:endParaRPr lang="cs-CZ" u="sng" dirty="0"/>
          </a:p>
          <a:p>
            <a:r>
              <a:rPr lang="cs-CZ" dirty="0"/>
              <a:t>Metodické centrum pro podporu polytechnického vzdělávání na téma </a:t>
            </a:r>
            <a:r>
              <a:rPr lang="cs-CZ" b="1" dirty="0"/>
              <a:t>„Praktické využití virtuální reality při výuce na SŠ“</a:t>
            </a:r>
            <a:r>
              <a:rPr lang="cs-CZ" dirty="0"/>
              <a:t> – v úterý </a:t>
            </a:r>
            <a:r>
              <a:rPr lang="cs-CZ" b="1" dirty="0"/>
              <a:t>9. 5. 2023</a:t>
            </a:r>
            <a:r>
              <a:rPr lang="cs-CZ" dirty="0"/>
              <a:t> na KÚ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7" descr="Obsah obrázku logo&#10;&#10;Popis byl vytvořen automaticky">
            <a:extLst>
              <a:ext uri="{FF2B5EF4-FFF2-40B4-BE49-F238E27FC236}">
                <a16:creationId xmlns:a16="http://schemas.microsoft.com/office/drawing/2014/main" id="{4B61924C-C05B-5062-38CB-5AF17C2D4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9290" r="18684" b="10037"/>
          <a:stretch/>
        </p:blipFill>
        <p:spPr>
          <a:xfrm>
            <a:off x="7192053" y="5134062"/>
            <a:ext cx="1759000" cy="151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0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0898B-E32C-A40D-F16A-475635CF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669"/>
            <a:ext cx="8213346" cy="1200330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Nový implementační projekt kraje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2887BC3-FF57-FB83-C81C-27510BDCF351}"/>
              </a:ext>
            </a:extLst>
          </p:cNvPr>
          <p:cNvSpPr txBox="1"/>
          <p:nvPr/>
        </p:nvSpPr>
        <p:spPr>
          <a:xfrm>
            <a:off x="629174" y="1338488"/>
            <a:ext cx="821282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implementace Dlouhodobého záměru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projekt bude umožňovat partnerství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předpokládaná alokace: </a:t>
            </a:r>
            <a:r>
              <a:rPr lang="cs-CZ" b="1" dirty="0"/>
              <a:t>83 mil. Kč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předpokládaný termín výzvy: </a:t>
            </a:r>
            <a:r>
              <a:rPr lang="cs-CZ" b="1" dirty="0"/>
              <a:t>červen 2023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sběr námětů k podporovaným tématům: </a:t>
            </a:r>
            <a:r>
              <a:rPr lang="cs-CZ" b="1" dirty="0"/>
              <a:t>od září 2023</a:t>
            </a:r>
            <a:endParaRPr lang="cs-CZ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předpokládaný termín podání žádosti o dotaci: </a:t>
            </a:r>
            <a:r>
              <a:rPr lang="cs-CZ" b="1" dirty="0"/>
              <a:t>červenec 2024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předpokládaný termín zahájení aktivit v novém projektu: </a:t>
            </a:r>
            <a:r>
              <a:rPr lang="cs-CZ" b="1" dirty="0"/>
              <a:t>září 2024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předpokládaný termín ukončení realizace projektu: </a:t>
            </a:r>
            <a:r>
              <a:rPr lang="cs-CZ" b="1" dirty="0"/>
              <a:t>červen 2028</a:t>
            </a:r>
          </a:p>
          <a:p>
            <a:endParaRPr lang="cs-CZ" dirty="0"/>
          </a:p>
        </p:txBody>
      </p:sp>
      <p:pic>
        <p:nvPicPr>
          <p:cNvPr id="5" name="Obrázek 4" descr="Obsah obrázku klipart&#10;&#10;Popis byl vytvořen automaticky">
            <a:extLst>
              <a:ext uri="{FF2B5EF4-FFF2-40B4-BE49-F238E27FC236}">
                <a16:creationId xmlns:a16="http://schemas.microsoft.com/office/drawing/2014/main" id="{ADE4BAF5-6A8D-5308-D678-3E59DA279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73" y="4718806"/>
            <a:ext cx="2038525" cy="20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657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109</TotalTime>
  <Words>667</Words>
  <Application>Microsoft Office PowerPoint</Application>
  <PresentationFormat>Předvádění na obrazovce (4:3)</PresentationFormat>
  <Paragraphs>85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Motiv Office</vt:lpstr>
      <vt:lpstr>Oddělení projektů ve vzdělávání</vt:lpstr>
      <vt:lpstr>Obsah</vt:lpstr>
      <vt:lpstr>Neinvestiční projekty škol a školských zařízení – spolufinancování EU</vt:lpstr>
      <vt:lpstr>Program Erasmus+</vt:lpstr>
      <vt:lpstr>OP JAK - šablony</vt:lpstr>
      <vt:lpstr>Informace z projektu KAP LK II</vt:lpstr>
      <vt:lpstr>Informace z projektu NAKAP LK II</vt:lpstr>
      <vt:lpstr>Informace z projektu NAKAP LK II</vt:lpstr>
      <vt:lpstr>Nový implementační projekt kraje</vt:lpstr>
      <vt:lpstr>Nový implementační projekt kraje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Kasalová Dagmar</dc:creator>
  <cp:lastModifiedBy>Kasalová Dagmar</cp:lastModifiedBy>
  <cp:revision>14</cp:revision>
  <dcterms:created xsi:type="dcterms:W3CDTF">2023-03-08T15:30:40Z</dcterms:created>
  <dcterms:modified xsi:type="dcterms:W3CDTF">2023-04-12T14:11:17Z</dcterms:modified>
</cp:coreProperties>
</file>