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59" r:id="rId7"/>
    <p:sldId id="263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selý Petr" userId="4e4194ba-c7a8-42fd-a68c-590e62001141" providerId="ADAL" clId="{7A5B45E8-311C-4120-8D68-2AC1A8AD3595}"/>
    <pc:docChg chg="undo custSel addSld modSld sldOrd">
      <pc:chgData name="Veselý Petr" userId="4e4194ba-c7a8-42fd-a68c-590e62001141" providerId="ADAL" clId="{7A5B45E8-311C-4120-8D68-2AC1A8AD3595}" dt="2022-03-09T22:29:16.093" v="1020" actId="20577"/>
      <pc:docMkLst>
        <pc:docMk/>
      </pc:docMkLst>
      <pc:sldChg chg="delSp modSp add mod">
        <pc:chgData name="Veselý Petr" userId="4e4194ba-c7a8-42fd-a68c-590e62001141" providerId="ADAL" clId="{7A5B45E8-311C-4120-8D68-2AC1A8AD3595}" dt="2022-03-09T21:39:47.497" v="559" actId="12"/>
        <pc:sldMkLst>
          <pc:docMk/>
          <pc:sldMk cId="1002829114" sldId="258"/>
        </pc:sldMkLst>
        <pc:spChg chg="mod">
          <ac:chgData name="Veselý Petr" userId="4e4194ba-c7a8-42fd-a68c-590e62001141" providerId="ADAL" clId="{7A5B45E8-311C-4120-8D68-2AC1A8AD3595}" dt="2022-03-09T21:39:47.497" v="559" actId="12"/>
          <ac:spMkLst>
            <pc:docMk/>
            <pc:sldMk cId="1002829114" sldId="258"/>
            <ac:spMk id="6" creationId="{EF1D6075-7FFD-4D46-A13A-0EF58320F842}"/>
          </ac:spMkLst>
        </pc:spChg>
        <pc:picChg chg="del">
          <ac:chgData name="Veselý Petr" userId="4e4194ba-c7a8-42fd-a68c-590e62001141" providerId="ADAL" clId="{7A5B45E8-311C-4120-8D68-2AC1A8AD3595}" dt="2022-03-09T21:01:11.632" v="1" actId="478"/>
          <ac:picMkLst>
            <pc:docMk/>
            <pc:sldMk cId="1002829114" sldId="258"/>
            <ac:picMk id="11" creationId="{F719F0E9-3E02-4C40-880B-96C2513DAFA6}"/>
          </ac:picMkLst>
        </pc:picChg>
      </pc:sldChg>
      <pc:sldChg chg="modSp add mod ord">
        <pc:chgData name="Veselý Petr" userId="4e4194ba-c7a8-42fd-a68c-590e62001141" providerId="ADAL" clId="{7A5B45E8-311C-4120-8D68-2AC1A8AD3595}" dt="2022-03-09T22:04:11.760" v="878"/>
        <pc:sldMkLst>
          <pc:docMk/>
          <pc:sldMk cId="741277661" sldId="259"/>
        </pc:sldMkLst>
        <pc:spChg chg="mod">
          <ac:chgData name="Veselý Petr" userId="4e4194ba-c7a8-42fd-a68c-590e62001141" providerId="ADAL" clId="{7A5B45E8-311C-4120-8D68-2AC1A8AD3595}" dt="2022-03-09T21:21:10.980" v="286" actId="1076"/>
          <ac:spMkLst>
            <pc:docMk/>
            <pc:sldMk cId="741277661" sldId="259"/>
            <ac:spMk id="6" creationId="{EF1D6075-7FFD-4D46-A13A-0EF58320F842}"/>
          </ac:spMkLst>
        </pc:spChg>
      </pc:sldChg>
      <pc:sldChg chg="modSp add mod">
        <pc:chgData name="Veselý Petr" userId="4e4194ba-c7a8-42fd-a68c-590e62001141" providerId="ADAL" clId="{7A5B45E8-311C-4120-8D68-2AC1A8AD3595}" dt="2022-03-09T22:12:52.663" v="880" actId="20577"/>
        <pc:sldMkLst>
          <pc:docMk/>
          <pc:sldMk cId="3533514551" sldId="260"/>
        </pc:sldMkLst>
        <pc:spChg chg="mod">
          <ac:chgData name="Veselý Petr" userId="4e4194ba-c7a8-42fd-a68c-590e62001141" providerId="ADAL" clId="{7A5B45E8-311C-4120-8D68-2AC1A8AD3595}" dt="2022-03-09T22:12:52.663" v="880" actId="20577"/>
          <ac:spMkLst>
            <pc:docMk/>
            <pc:sldMk cId="3533514551" sldId="260"/>
            <ac:spMk id="6" creationId="{EF1D6075-7FFD-4D46-A13A-0EF58320F842}"/>
          </ac:spMkLst>
        </pc:spChg>
      </pc:sldChg>
      <pc:sldChg chg="modSp add mod">
        <pc:chgData name="Veselý Petr" userId="4e4194ba-c7a8-42fd-a68c-590e62001141" providerId="ADAL" clId="{7A5B45E8-311C-4120-8D68-2AC1A8AD3595}" dt="2022-03-09T22:13:22.601" v="892" actId="20577"/>
        <pc:sldMkLst>
          <pc:docMk/>
          <pc:sldMk cId="613231814" sldId="261"/>
        </pc:sldMkLst>
        <pc:spChg chg="mod">
          <ac:chgData name="Veselý Petr" userId="4e4194ba-c7a8-42fd-a68c-590e62001141" providerId="ADAL" clId="{7A5B45E8-311C-4120-8D68-2AC1A8AD3595}" dt="2022-03-09T22:13:22.601" v="892" actId="20577"/>
          <ac:spMkLst>
            <pc:docMk/>
            <pc:sldMk cId="613231814" sldId="261"/>
            <ac:spMk id="6" creationId="{EF1D6075-7FFD-4D46-A13A-0EF58320F842}"/>
          </ac:spMkLst>
        </pc:spChg>
      </pc:sldChg>
      <pc:sldChg chg="modSp add mod">
        <pc:chgData name="Veselý Petr" userId="4e4194ba-c7a8-42fd-a68c-590e62001141" providerId="ADAL" clId="{7A5B45E8-311C-4120-8D68-2AC1A8AD3595}" dt="2022-03-09T22:13:10.737" v="887" actId="20577"/>
        <pc:sldMkLst>
          <pc:docMk/>
          <pc:sldMk cId="171777494" sldId="262"/>
        </pc:sldMkLst>
        <pc:spChg chg="mod">
          <ac:chgData name="Veselý Petr" userId="4e4194ba-c7a8-42fd-a68c-590e62001141" providerId="ADAL" clId="{7A5B45E8-311C-4120-8D68-2AC1A8AD3595}" dt="2022-03-09T22:13:10.737" v="887" actId="20577"/>
          <ac:spMkLst>
            <pc:docMk/>
            <pc:sldMk cId="171777494" sldId="262"/>
            <ac:spMk id="6" creationId="{EF1D6075-7FFD-4D46-A13A-0EF58320F842}"/>
          </ac:spMkLst>
        </pc:spChg>
      </pc:sldChg>
      <pc:sldChg chg="modSp add mod">
        <pc:chgData name="Veselý Petr" userId="4e4194ba-c7a8-42fd-a68c-590e62001141" providerId="ADAL" clId="{7A5B45E8-311C-4120-8D68-2AC1A8AD3595}" dt="2022-03-09T22:26:07.168" v="958" actId="6549"/>
        <pc:sldMkLst>
          <pc:docMk/>
          <pc:sldMk cId="2388869737" sldId="263"/>
        </pc:sldMkLst>
        <pc:spChg chg="mod">
          <ac:chgData name="Veselý Petr" userId="4e4194ba-c7a8-42fd-a68c-590e62001141" providerId="ADAL" clId="{7A5B45E8-311C-4120-8D68-2AC1A8AD3595}" dt="2022-03-09T22:26:07.168" v="958" actId="6549"/>
          <ac:spMkLst>
            <pc:docMk/>
            <pc:sldMk cId="2388869737" sldId="263"/>
            <ac:spMk id="6" creationId="{EF1D6075-7FFD-4D46-A13A-0EF58320F842}"/>
          </ac:spMkLst>
        </pc:spChg>
      </pc:sldChg>
      <pc:sldChg chg="modSp add mod">
        <pc:chgData name="Veselý Petr" userId="4e4194ba-c7a8-42fd-a68c-590e62001141" providerId="ADAL" clId="{7A5B45E8-311C-4120-8D68-2AC1A8AD3595}" dt="2022-03-09T22:29:16.093" v="1020" actId="20577"/>
        <pc:sldMkLst>
          <pc:docMk/>
          <pc:sldMk cId="1952925627" sldId="264"/>
        </pc:sldMkLst>
        <pc:spChg chg="mod">
          <ac:chgData name="Veselý Petr" userId="4e4194ba-c7a8-42fd-a68c-590e62001141" providerId="ADAL" clId="{7A5B45E8-311C-4120-8D68-2AC1A8AD3595}" dt="2022-03-09T22:29:16.093" v="1020" actId="20577"/>
          <ac:spMkLst>
            <pc:docMk/>
            <pc:sldMk cId="1952925627" sldId="264"/>
            <ac:spMk id="6" creationId="{EF1D6075-7FFD-4D46-A13A-0EF58320F8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F27086-170F-4EA9-929E-BC0205666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799607-A904-4914-8B27-82E5DAEDB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78AD43-8793-479B-A869-A78F5FBE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B7325F-1FD9-4652-98F0-A1B98BD61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FF10D2-E149-4029-9DC2-5A21B820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48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AF2CCF-B7EF-4C27-B9B3-A270DE5C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A66F43-BFA7-49C0-A668-1B87CCAE7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9101C6-854B-4657-B8E1-6E8729F58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3B98C1-C510-480F-A058-BD29ACDB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8D7ABC-D429-4B06-B276-A8F24D8A2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9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51AFA9D-0CE4-40E9-BF4E-5E0ABCB62E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4339B2E-6C10-4CB9-9CCB-8CF9D6304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42543B-67D4-4E57-A500-236E74A45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638E5B-8D4E-42FE-A242-BDC6BCC8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1C4541-AD5D-4A1D-882D-BB2F3ABF4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34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221AA-309B-49FA-98B6-FF23DA536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13AF63-26B8-4345-B3B0-1FB2D1A88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4EA3F2-07A0-4C03-8363-94BC9F946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BFC19F-C2DA-46B4-8524-499EBB60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AEB9F1-9C58-4302-83E8-10424B32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14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6F89F5-2F66-47CA-887C-BA07AC4BC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D96DA5A-78CC-481A-BB41-EB66EC85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6DF922-FFE9-47E1-8846-4385DAB0B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B7DC8F-8270-4865-A3FB-300ECA211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308E37-0BA3-488B-857A-1B407374F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808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C8DCD-84B3-4A76-BD90-33CC0831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B111FE-D7E4-46C5-B850-312CB7EBB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460315-8F6E-4A88-9212-3683E83CC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B661B4-37FD-49EC-85EE-5BEAC911D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6B079F-990C-4436-B2C5-3BFD77BC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E7A2E68-545D-44C1-8283-8CA842C1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40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015FC0-B08B-4ADF-8E59-D5A04688F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8C99F4-3ABD-4EE6-A0AE-934C024CA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0D5896A-ED2C-4513-930A-36ABA39E9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2FBFB58-700F-4FF5-984D-C5682A621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44CDFC9-6AA3-4BCD-AEB3-C25B4F011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BA63DD2-CFF1-414F-852E-4FAB66B2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9594709-A4B9-42ED-9F36-18714AF54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0824FBD-E405-47C9-BCF5-45AB41C1E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02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B2160C-17FD-4766-83E8-50FEBE3D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3E216E3-EFE9-46D7-B8A3-AFD6F4C58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9440713-04C4-4966-A2C0-E9E43F05B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B4CB035-08C4-4DFC-AAA1-C1D0799E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47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BA20080-B31D-4D0D-B757-9D744AF5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620329C-4D7B-4E3E-847A-38F73292C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4F5CC88-FD07-4BF3-A29C-6AC6687C7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02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88FD44-9DBA-41CE-A3BC-A3C03318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137DB6-3DF5-4F67-A490-913EC4F45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6C76EE4-CC57-4B9A-A567-F7927C2E0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7EC0A0-B3AF-486A-AB79-32DAE4FD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607BE7-894F-460A-A40B-192F4DE26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2F8609-D315-4DF8-AF40-BC7F74D47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05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09631F-1543-4A20-8848-73423C7AA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BEC0326-4918-4CED-B720-C9AE8B1C68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881C045-5F83-485E-BC7F-CEE169FFC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C9CC50F-7286-418C-BB48-245F80B2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5F76A17-C89B-4AA3-A937-ABA871B4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E65DA1-0A2A-49E9-8225-5DD1E3E61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96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534E2EF-96B9-4787-B399-C6D2A9B8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0F05E27-D527-418C-A089-640C87138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8CFFD3-2287-4F3E-8529-2222D2D92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26862-3F1F-4CAA-AD4A-41E3FA59D4E4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5636F0-32B8-4297-A6FB-163710340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3CA187-0FB9-4BBC-BB48-55E36C3A2C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340CB-C3A1-438D-B94C-7AA267DD2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53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1416000" y="2877557"/>
            <a:ext cx="9360000" cy="2723823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9600" b="1" dirty="0">
                <a:solidFill>
                  <a:schemeClr val="accent1"/>
                </a:solidFill>
              </a:rPr>
              <a:t>J C E I B L K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Junior Centrum Excelence Informační Bezpečnosti Libereckého Kraje</a:t>
            </a:r>
          </a:p>
        </p:txBody>
      </p:sp>
      <p:pic>
        <p:nvPicPr>
          <p:cNvPr id="11" name="Obrázek 10" descr="Obsah obrázku text&#10;&#10;Popis byl vytvořen automaticky">
            <a:extLst>
              <a:ext uri="{FF2B5EF4-FFF2-40B4-BE49-F238E27FC236}">
                <a16:creationId xmlns:a16="http://schemas.microsoft.com/office/drawing/2014/main" id="{F719F0E9-3E02-4C40-880B-96C2513DA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00" y="1256620"/>
            <a:ext cx="9363475" cy="162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68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1416000" y="912926"/>
            <a:ext cx="9360000" cy="503214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2500" b="1" dirty="0">
                <a:solidFill>
                  <a:schemeClr val="accent1"/>
                </a:solidFill>
              </a:rPr>
              <a:t>zabezpečení školní počítačové sítě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9600" b="1" dirty="0">
                <a:solidFill>
                  <a:schemeClr val="accent1"/>
                </a:solidFill>
              </a:rPr>
              <a:t>„0. úroveň“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5000" b="1" dirty="0">
                <a:solidFill>
                  <a:schemeClr val="accent1"/>
                </a:solidFill>
              </a:rPr>
              <a:t>Hrozby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nefunkčnost</a:t>
            </a: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ztráta dat</a:t>
            </a: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člověk</a:t>
            </a:r>
          </a:p>
        </p:txBody>
      </p:sp>
    </p:spTree>
    <p:extLst>
      <p:ext uri="{BB962C8B-B14F-4D97-AF65-F5344CB8AC3E}">
        <p14:creationId xmlns:p14="http://schemas.microsoft.com/office/powerpoint/2010/main" val="1002829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429208" y="1105287"/>
            <a:ext cx="11333584" cy="464742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9600" b="1" dirty="0">
                <a:solidFill>
                  <a:schemeClr val="accent1"/>
                </a:solidFill>
              </a:rPr>
              <a:t>člověk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přes někam dál</a:t>
            </a: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výkon zařízení</a:t>
            </a: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data</a:t>
            </a: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výpadek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5000" b="1" dirty="0">
                <a:solidFill>
                  <a:schemeClr val="accent1"/>
                </a:solidFill>
              </a:rPr>
              <a:t>přímý útok -&gt; malware</a:t>
            </a:r>
          </a:p>
        </p:txBody>
      </p:sp>
    </p:spTree>
    <p:extLst>
      <p:ext uri="{BB962C8B-B14F-4D97-AF65-F5344CB8AC3E}">
        <p14:creationId xmlns:p14="http://schemas.microsoft.com/office/powerpoint/2010/main" val="3533514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429208" y="912929"/>
            <a:ext cx="11333584" cy="503214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9600" b="1" dirty="0">
                <a:solidFill>
                  <a:schemeClr val="accent1"/>
                </a:solidFill>
              </a:rPr>
              <a:t>malware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vir / </a:t>
            </a:r>
            <a:r>
              <a:rPr lang="cs-CZ" sz="2500" b="1" dirty="0" err="1">
                <a:solidFill>
                  <a:schemeClr val="accent1"/>
                </a:solidFill>
              </a:rPr>
              <a:t>adware</a:t>
            </a:r>
            <a:r>
              <a:rPr lang="cs-CZ" sz="2500" b="1" dirty="0">
                <a:solidFill>
                  <a:schemeClr val="accent1"/>
                </a:solidFill>
              </a:rPr>
              <a:t>/ spyware / ransomware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opatrnost / kritické myšlení / aktualizace / aktivní ochrana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Nemocnice v Benešově – 59 mil. Kč – 3 týdny</a:t>
            </a:r>
          </a:p>
        </p:txBody>
      </p:sp>
    </p:spTree>
    <p:extLst>
      <p:ext uri="{BB962C8B-B14F-4D97-AF65-F5344CB8AC3E}">
        <p14:creationId xmlns:p14="http://schemas.microsoft.com/office/powerpoint/2010/main" val="61323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429208" y="1105289"/>
            <a:ext cx="11333584" cy="464742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9600" b="1" dirty="0">
                <a:solidFill>
                  <a:schemeClr val="accent1"/>
                </a:solidFill>
              </a:rPr>
              <a:t>člověk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5000" b="1" dirty="0">
                <a:solidFill>
                  <a:schemeClr val="accent1"/>
                </a:solidFill>
              </a:rPr>
              <a:t>hesla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 err="1">
                <a:solidFill>
                  <a:schemeClr val="accent1"/>
                </a:solidFill>
              </a:rPr>
              <a:t>odsledována</a:t>
            </a:r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odchytána</a:t>
            </a: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http / https</a:t>
            </a:r>
          </a:p>
          <a:p>
            <a:pPr algn="ctr"/>
            <a:r>
              <a:rPr lang="cs-CZ" sz="2500" b="1" dirty="0" err="1">
                <a:solidFill>
                  <a:schemeClr val="accent1"/>
                </a:solidFill>
              </a:rPr>
              <a:t>phishing</a:t>
            </a:r>
            <a:r>
              <a:rPr lang="cs-CZ" sz="2500" b="1" dirty="0">
                <a:solidFill>
                  <a:schemeClr val="accent1"/>
                </a:solidFill>
              </a:rPr>
              <a:t> / </a:t>
            </a:r>
            <a:r>
              <a:rPr lang="cs-CZ" sz="2500" b="1" dirty="0" err="1">
                <a:solidFill>
                  <a:schemeClr val="accent1"/>
                </a:solidFill>
              </a:rPr>
              <a:t>vhishing</a:t>
            </a:r>
            <a:endParaRPr lang="cs-CZ" sz="25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429208" y="1105287"/>
            <a:ext cx="11333584" cy="464742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5000" b="1" dirty="0">
                <a:solidFill>
                  <a:schemeClr val="accent1"/>
                </a:solidFill>
              </a:rPr>
              <a:t>nefunkčnost / ztráta dat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9600" b="1" dirty="0">
                <a:solidFill>
                  <a:schemeClr val="accent1"/>
                </a:solidFill>
              </a:rPr>
              <a:t>informační systém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5000" b="1" dirty="0">
                <a:solidFill>
                  <a:schemeClr val="accent1"/>
                </a:solidFill>
              </a:rPr>
              <a:t>síťový / lokální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2500" b="1" dirty="0">
                <a:solidFill>
                  <a:schemeClr val="accent1"/>
                </a:solidFill>
              </a:rPr>
              <a:t>Př. Bakaláři / účetní</a:t>
            </a:r>
          </a:p>
        </p:txBody>
      </p:sp>
    </p:spTree>
    <p:extLst>
      <p:ext uri="{BB962C8B-B14F-4D97-AF65-F5344CB8AC3E}">
        <p14:creationId xmlns:p14="http://schemas.microsoft.com/office/powerpoint/2010/main" val="741277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429208" y="1490007"/>
            <a:ext cx="11333584" cy="387798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5000" b="1" dirty="0">
                <a:solidFill>
                  <a:schemeClr val="accent1"/>
                </a:solidFill>
              </a:rPr>
              <a:t>před / po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9600" b="1" dirty="0">
                <a:solidFill>
                  <a:schemeClr val="accent1"/>
                </a:solidFill>
              </a:rPr>
              <a:t>potřebuju / záloha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5000" b="1" dirty="0">
                <a:solidFill>
                  <a:schemeClr val="accent1"/>
                </a:solidFill>
              </a:rPr>
              <a:t>segmentace / 3 2 1</a:t>
            </a:r>
          </a:p>
        </p:txBody>
      </p:sp>
    </p:spTree>
    <p:extLst>
      <p:ext uri="{BB962C8B-B14F-4D97-AF65-F5344CB8AC3E}">
        <p14:creationId xmlns:p14="http://schemas.microsoft.com/office/powerpoint/2010/main" val="2388869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F1D6075-7FFD-4D46-A13A-0EF58320F842}"/>
              </a:ext>
            </a:extLst>
          </p:cNvPr>
          <p:cNvSpPr txBox="1"/>
          <p:nvPr/>
        </p:nvSpPr>
        <p:spPr>
          <a:xfrm>
            <a:off x="429208" y="1490007"/>
            <a:ext cx="11333584" cy="387798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cs-CZ" sz="5000" b="1" dirty="0">
                <a:solidFill>
                  <a:schemeClr val="accent1"/>
                </a:solidFill>
              </a:rPr>
              <a:t>dotazník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9600" b="1" dirty="0">
                <a:solidFill>
                  <a:schemeClr val="accent1"/>
                </a:solidFill>
              </a:rPr>
              <a:t>správci sítí</a:t>
            </a:r>
          </a:p>
          <a:p>
            <a:pPr algn="ctr"/>
            <a:endParaRPr lang="cs-CZ" sz="2500" b="1" dirty="0">
              <a:solidFill>
                <a:schemeClr val="accent1"/>
              </a:solidFill>
            </a:endParaRPr>
          </a:p>
          <a:p>
            <a:pPr algn="ctr"/>
            <a:r>
              <a:rPr lang="cs-CZ" sz="5000" b="1" dirty="0">
                <a:solidFill>
                  <a:schemeClr val="accent1"/>
                </a:solidFill>
              </a:rPr>
              <a:t>tvrdá realita</a:t>
            </a:r>
          </a:p>
        </p:txBody>
      </p:sp>
    </p:spTree>
    <p:extLst>
      <p:ext uri="{BB962C8B-B14F-4D97-AF65-F5344CB8AC3E}">
        <p14:creationId xmlns:p14="http://schemas.microsoft.com/office/powerpoint/2010/main" val="19529256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108</Words>
  <Application>Microsoft Office PowerPoint</Application>
  <PresentationFormat>Širokoúhlá obrazovka</PresentationFormat>
  <Paragraphs>56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Veselý Petr</dc:creator>
  <cp:lastModifiedBy>Veselý Petr</cp:lastModifiedBy>
  <cp:revision>1</cp:revision>
  <dcterms:created xsi:type="dcterms:W3CDTF">2022-03-09T20:30:19Z</dcterms:created>
  <dcterms:modified xsi:type="dcterms:W3CDTF">2022-03-09T22:29:24Z</dcterms:modified>
</cp:coreProperties>
</file>